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7" r:id="rId1"/>
  </p:sldMasterIdLst>
  <p:sldIdLst>
    <p:sldId id="265" r:id="rId2"/>
    <p:sldId id="264" r:id="rId3"/>
    <p:sldId id="266" r:id="rId4"/>
    <p:sldId id="268" r:id="rId5"/>
    <p:sldId id="267" r:id="rId6"/>
    <p:sldId id="269" r:id="rId7"/>
    <p:sldId id="271" r:id="rId8"/>
    <p:sldId id="256" r:id="rId9"/>
    <p:sldId id="257" r:id="rId10"/>
    <p:sldId id="258" r:id="rId11"/>
    <p:sldId id="263" r:id="rId12"/>
    <p:sldId id="262" r:id="rId13"/>
    <p:sldId id="273" r:id="rId14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BCAFF-9CE5-43EB-86BF-8B43C6844F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7455E9C-83CC-4A58-8D9B-9B171A641B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ADMISION, ORIENTACION Y DIAGNÓSTICO</a:t>
          </a:r>
        </a:p>
      </dgm:t>
    </dgm:pt>
    <dgm:pt modelId="{52AE1FA0-EC89-4785-8C82-20884203C17C}" type="parTrans" cxnId="{6B579DB8-D167-46CD-BB8B-4F3475F82521}">
      <dgm:prSet/>
      <dgm:spPr/>
    </dgm:pt>
    <dgm:pt modelId="{1B3690BA-4F0F-475B-BB6D-C2B9B7040766}" type="sibTrans" cxnId="{6B579DB8-D167-46CD-BB8B-4F3475F82521}">
      <dgm:prSet/>
      <dgm:spPr/>
    </dgm:pt>
    <dgm:pt modelId="{CF5BE773-C862-4C22-B94B-8F19F1FCBE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PROGRAMA AMBULATORIO</a:t>
          </a:r>
        </a:p>
      </dgm:t>
    </dgm:pt>
    <dgm:pt modelId="{98C44E7E-37C5-4C2E-A2D5-C4B0E08564F3}" type="parTrans" cxnId="{0C3C161A-7999-46B4-81B4-1A219E481EF9}">
      <dgm:prSet/>
      <dgm:spPr/>
    </dgm:pt>
    <dgm:pt modelId="{1547DDC3-AC35-4F7E-B3D8-562CA34ABBDB}" type="sibTrans" cxnId="{0C3C161A-7999-46B4-81B4-1A219E481EF9}">
      <dgm:prSet/>
      <dgm:spPr/>
    </dgm:pt>
    <dgm:pt modelId="{5838E4EE-F364-4F01-96C0-2909FE6630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PROGRAMA DE COMUNIDAD TERAPÉUTICA</a:t>
          </a:r>
        </a:p>
      </dgm:t>
    </dgm:pt>
    <dgm:pt modelId="{B4A96C44-FC20-41C8-AF5E-AE4E78723A79}" type="parTrans" cxnId="{765108B4-197B-4AD7-AAF6-3EE1A4F4E07F}">
      <dgm:prSet/>
      <dgm:spPr/>
    </dgm:pt>
    <dgm:pt modelId="{439350BE-FDE7-4D85-AB01-D2F561DB4643}" type="sibTrans" cxnId="{765108B4-197B-4AD7-AAF6-3EE1A4F4E07F}">
      <dgm:prSet/>
      <dgm:spPr/>
    </dgm:pt>
    <dgm:pt modelId="{6165B2B1-2427-4D61-A779-4DC2EB8D3E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PROGRAMA PARA ADULTOS MAYORES</a:t>
          </a:r>
        </a:p>
      </dgm:t>
    </dgm:pt>
    <dgm:pt modelId="{EDC55F4A-538F-4119-BDC5-675F73A94725}" type="parTrans" cxnId="{B6E0C36C-8E64-45D1-BCBD-24BF3FE5ECC4}">
      <dgm:prSet/>
      <dgm:spPr/>
    </dgm:pt>
    <dgm:pt modelId="{1B379926-FF55-4D77-B648-5417A1DED7B5}" type="sibTrans" cxnId="{B6E0C36C-8E64-45D1-BCBD-24BF3FE5ECC4}">
      <dgm:prSet/>
      <dgm:spPr/>
    </dgm:pt>
    <dgm:pt modelId="{8E6D989B-14EB-447A-B8D7-747C1F5A9376}" type="pres">
      <dgm:prSet presAssocID="{E52BCAFF-9CE5-43EB-86BF-8B43C6844F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17D716-9494-43B9-B9C0-FF5DDB30ECA5}" type="pres">
      <dgm:prSet presAssocID="{27455E9C-83CC-4A58-8D9B-9B171A641BDD}" presName="hierRoot1" presStyleCnt="0">
        <dgm:presLayoutVars>
          <dgm:hierBranch val="r"/>
        </dgm:presLayoutVars>
      </dgm:prSet>
      <dgm:spPr/>
    </dgm:pt>
    <dgm:pt modelId="{F2C1E3A0-B06D-4F34-84B0-8CB0978F1447}" type="pres">
      <dgm:prSet presAssocID="{27455E9C-83CC-4A58-8D9B-9B171A641BDD}" presName="rootComposite1" presStyleCnt="0"/>
      <dgm:spPr/>
    </dgm:pt>
    <dgm:pt modelId="{1A2A1690-6386-4252-B3C2-105EB5801B2D}" type="pres">
      <dgm:prSet presAssocID="{27455E9C-83CC-4A58-8D9B-9B171A641B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4E6D59-49E3-4858-AC05-7616B795A77B}" type="pres">
      <dgm:prSet presAssocID="{27455E9C-83CC-4A58-8D9B-9B171A641BD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3AEC4E-5FD5-4D2A-97FD-D516B8D57D85}" type="pres">
      <dgm:prSet presAssocID="{27455E9C-83CC-4A58-8D9B-9B171A641BDD}" presName="hierChild2" presStyleCnt="0"/>
      <dgm:spPr/>
    </dgm:pt>
    <dgm:pt modelId="{0D8B277D-6D8F-4C50-A7D4-134C16E58E10}" type="pres">
      <dgm:prSet presAssocID="{98C44E7E-37C5-4C2E-A2D5-C4B0E08564F3}" presName="Name50" presStyleLbl="parChTrans1D2" presStyleIdx="0" presStyleCnt="3"/>
      <dgm:spPr/>
    </dgm:pt>
    <dgm:pt modelId="{1469F5B7-49F8-440E-9BE4-C032B2CF3F93}" type="pres">
      <dgm:prSet presAssocID="{CF5BE773-C862-4C22-B94B-8F19F1FCBE3A}" presName="hierRoot2" presStyleCnt="0">
        <dgm:presLayoutVars>
          <dgm:hierBranch/>
        </dgm:presLayoutVars>
      </dgm:prSet>
      <dgm:spPr/>
    </dgm:pt>
    <dgm:pt modelId="{27191147-BD68-4618-B7C5-D92E3DD10E5A}" type="pres">
      <dgm:prSet presAssocID="{CF5BE773-C862-4C22-B94B-8F19F1FCBE3A}" presName="rootComposite" presStyleCnt="0"/>
      <dgm:spPr/>
    </dgm:pt>
    <dgm:pt modelId="{0F10C205-8281-4AF5-97DC-BFB2D25ED74F}" type="pres">
      <dgm:prSet presAssocID="{CF5BE773-C862-4C22-B94B-8F19F1FCBE3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2A4D77-5A4D-4921-ADFD-09B390743310}" type="pres">
      <dgm:prSet presAssocID="{CF5BE773-C862-4C22-B94B-8F19F1FCBE3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BD9605D-8C42-48AF-8442-046E73D15D50}" type="pres">
      <dgm:prSet presAssocID="{CF5BE773-C862-4C22-B94B-8F19F1FCBE3A}" presName="hierChild4" presStyleCnt="0"/>
      <dgm:spPr/>
    </dgm:pt>
    <dgm:pt modelId="{029E3D08-5B95-4D65-A5D3-E9478471D5BC}" type="pres">
      <dgm:prSet presAssocID="{CF5BE773-C862-4C22-B94B-8F19F1FCBE3A}" presName="hierChild5" presStyleCnt="0"/>
      <dgm:spPr/>
    </dgm:pt>
    <dgm:pt modelId="{2B4431EF-DA46-4355-9F73-8C39136622C2}" type="pres">
      <dgm:prSet presAssocID="{B4A96C44-FC20-41C8-AF5E-AE4E78723A79}" presName="Name50" presStyleLbl="parChTrans1D2" presStyleIdx="1" presStyleCnt="3"/>
      <dgm:spPr/>
    </dgm:pt>
    <dgm:pt modelId="{46D2D18B-A7A0-4A93-B223-6DBDDFF9FCA5}" type="pres">
      <dgm:prSet presAssocID="{5838E4EE-F364-4F01-96C0-2909FE663004}" presName="hierRoot2" presStyleCnt="0">
        <dgm:presLayoutVars>
          <dgm:hierBranch/>
        </dgm:presLayoutVars>
      </dgm:prSet>
      <dgm:spPr/>
    </dgm:pt>
    <dgm:pt modelId="{A54BDE5B-5FB6-4300-A7CE-AEF2B8CCAC2A}" type="pres">
      <dgm:prSet presAssocID="{5838E4EE-F364-4F01-96C0-2909FE663004}" presName="rootComposite" presStyleCnt="0"/>
      <dgm:spPr/>
    </dgm:pt>
    <dgm:pt modelId="{52BF0F50-D003-4F3B-8C3A-78446BA7F9BF}" type="pres">
      <dgm:prSet presAssocID="{5838E4EE-F364-4F01-96C0-2909FE66300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EF5CD0-E0CD-4E09-B229-F65338939A27}" type="pres">
      <dgm:prSet presAssocID="{5838E4EE-F364-4F01-96C0-2909FE66300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EBDB6DC-C858-4BA8-BA72-CDFCBA96B479}" type="pres">
      <dgm:prSet presAssocID="{5838E4EE-F364-4F01-96C0-2909FE663004}" presName="hierChild4" presStyleCnt="0"/>
      <dgm:spPr/>
    </dgm:pt>
    <dgm:pt modelId="{04490968-7407-4BAA-91BF-F6E16FB5C215}" type="pres">
      <dgm:prSet presAssocID="{5838E4EE-F364-4F01-96C0-2909FE663004}" presName="hierChild5" presStyleCnt="0"/>
      <dgm:spPr/>
    </dgm:pt>
    <dgm:pt modelId="{3F77CFD6-2B33-4BE3-B48E-A3B29B0AFE8E}" type="pres">
      <dgm:prSet presAssocID="{EDC55F4A-538F-4119-BDC5-675F73A94725}" presName="Name50" presStyleLbl="parChTrans1D2" presStyleIdx="2" presStyleCnt="3"/>
      <dgm:spPr/>
    </dgm:pt>
    <dgm:pt modelId="{4C544721-D07A-4F5D-9317-2DA072430630}" type="pres">
      <dgm:prSet presAssocID="{6165B2B1-2427-4D61-A779-4DC2EB8D3E51}" presName="hierRoot2" presStyleCnt="0">
        <dgm:presLayoutVars>
          <dgm:hierBranch/>
        </dgm:presLayoutVars>
      </dgm:prSet>
      <dgm:spPr/>
    </dgm:pt>
    <dgm:pt modelId="{AB1AA9ED-A171-4476-A02D-F17DE237F9B3}" type="pres">
      <dgm:prSet presAssocID="{6165B2B1-2427-4D61-A779-4DC2EB8D3E51}" presName="rootComposite" presStyleCnt="0"/>
      <dgm:spPr/>
    </dgm:pt>
    <dgm:pt modelId="{D9F655B7-7EC3-4632-A540-2D982ADCE6B5}" type="pres">
      <dgm:prSet presAssocID="{6165B2B1-2427-4D61-A779-4DC2EB8D3E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65F236-A8A8-4089-A1BA-8BE896DFF987}" type="pres">
      <dgm:prSet presAssocID="{6165B2B1-2427-4D61-A779-4DC2EB8D3E51}" presName="rootConnector" presStyleLbl="node2" presStyleIdx="2" presStyleCnt="3"/>
      <dgm:spPr/>
      <dgm:t>
        <a:bodyPr/>
        <a:lstStyle/>
        <a:p>
          <a:endParaRPr lang="es-ES"/>
        </a:p>
      </dgm:t>
    </dgm:pt>
    <dgm:pt modelId="{94B67C9F-0836-4917-8ED5-E547FE388E25}" type="pres">
      <dgm:prSet presAssocID="{6165B2B1-2427-4D61-A779-4DC2EB8D3E51}" presName="hierChild4" presStyleCnt="0"/>
      <dgm:spPr/>
    </dgm:pt>
    <dgm:pt modelId="{39FE6247-683A-4BBB-8F48-297C4B68EDEF}" type="pres">
      <dgm:prSet presAssocID="{6165B2B1-2427-4D61-A779-4DC2EB8D3E51}" presName="hierChild5" presStyleCnt="0"/>
      <dgm:spPr/>
    </dgm:pt>
    <dgm:pt modelId="{FABC8907-EB63-4ECF-8B09-9B36DE794C6F}" type="pres">
      <dgm:prSet presAssocID="{27455E9C-83CC-4A58-8D9B-9B171A641BDD}" presName="hierChild3" presStyleCnt="0"/>
      <dgm:spPr/>
    </dgm:pt>
  </dgm:ptLst>
  <dgm:cxnLst>
    <dgm:cxn modelId="{6B579DB8-D167-46CD-BB8B-4F3475F82521}" srcId="{E52BCAFF-9CE5-43EB-86BF-8B43C6844F5E}" destId="{27455E9C-83CC-4A58-8D9B-9B171A641BDD}" srcOrd="0" destOrd="0" parTransId="{52AE1FA0-EC89-4785-8C82-20884203C17C}" sibTransId="{1B3690BA-4F0F-475B-BB6D-C2B9B7040766}"/>
    <dgm:cxn modelId="{9783D4D4-A1E8-4A92-A9F0-A23D95DD950B}" type="presOf" srcId="{6165B2B1-2427-4D61-A779-4DC2EB8D3E51}" destId="{0865F236-A8A8-4089-A1BA-8BE896DFF987}" srcOrd="1" destOrd="0" presId="urn:microsoft.com/office/officeart/2005/8/layout/orgChart1"/>
    <dgm:cxn modelId="{CBC443CF-571E-46EE-95B2-F9F093DA5C3F}" type="presOf" srcId="{CF5BE773-C862-4C22-B94B-8F19F1FCBE3A}" destId="{092A4D77-5A4D-4921-ADFD-09B390743310}" srcOrd="1" destOrd="0" presId="urn:microsoft.com/office/officeart/2005/8/layout/orgChart1"/>
    <dgm:cxn modelId="{C399FF86-BD5E-4309-96AD-B65A7E457D29}" type="presOf" srcId="{EDC55F4A-538F-4119-BDC5-675F73A94725}" destId="{3F77CFD6-2B33-4BE3-B48E-A3B29B0AFE8E}" srcOrd="0" destOrd="0" presId="urn:microsoft.com/office/officeart/2005/8/layout/orgChart1"/>
    <dgm:cxn modelId="{69BBD5E3-E663-41EB-987A-14E7AB85F0DD}" type="presOf" srcId="{CF5BE773-C862-4C22-B94B-8F19F1FCBE3A}" destId="{0F10C205-8281-4AF5-97DC-BFB2D25ED74F}" srcOrd="0" destOrd="0" presId="urn:microsoft.com/office/officeart/2005/8/layout/orgChart1"/>
    <dgm:cxn modelId="{6AEB990B-8E89-4EF9-91EA-8CD8BC31871B}" type="presOf" srcId="{98C44E7E-37C5-4C2E-A2D5-C4B0E08564F3}" destId="{0D8B277D-6D8F-4C50-A7D4-134C16E58E10}" srcOrd="0" destOrd="0" presId="urn:microsoft.com/office/officeart/2005/8/layout/orgChart1"/>
    <dgm:cxn modelId="{2F193BC2-7731-473C-B62E-1B631CA3CB9D}" type="presOf" srcId="{B4A96C44-FC20-41C8-AF5E-AE4E78723A79}" destId="{2B4431EF-DA46-4355-9F73-8C39136622C2}" srcOrd="0" destOrd="0" presId="urn:microsoft.com/office/officeart/2005/8/layout/orgChart1"/>
    <dgm:cxn modelId="{DF3115B8-C9C7-41C0-B1F6-7A21394FBC21}" type="presOf" srcId="{27455E9C-83CC-4A58-8D9B-9B171A641BDD}" destId="{B94E6D59-49E3-4858-AC05-7616B795A77B}" srcOrd="1" destOrd="0" presId="urn:microsoft.com/office/officeart/2005/8/layout/orgChart1"/>
    <dgm:cxn modelId="{765108B4-197B-4AD7-AAF6-3EE1A4F4E07F}" srcId="{27455E9C-83CC-4A58-8D9B-9B171A641BDD}" destId="{5838E4EE-F364-4F01-96C0-2909FE663004}" srcOrd="1" destOrd="0" parTransId="{B4A96C44-FC20-41C8-AF5E-AE4E78723A79}" sibTransId="{439350BE-FDE7-4D85-AB01-D2F561DB4643}"/>
    <dgm:cxn modelId="{B6E0C36C-8E64-45D1-BCBD-24BF3FE5ECC4}" srcId="{27455E9C-83CC-4A58-8D9B-9B171A641BDD}" destId="{6165B2B1-2427-4D61-A779-4DC2EB8D3E51}" srcOrd="2" destOrd="0" parTransId="{EDC55F4A-538F-4119-BDC5-675F73A94725}" sibTransId="{1B379926-FF55-4D77-B648-5417A1DED7B5}"/>
    <dgm:cxn modelId="{FDC7AD2F-09E9-420F-83CF-56D259426B2B}" type="presOf" srcId="{6165B2B1-2427-4D61-A779-4DC2EB8D3E51}" destId="{D9F655B7-7EC3-4632-A540-2D982ADCE6B5}" srcOrd="0" destOrd="0" presId="urn:microsoft.com/office/officeart/2005/8/layout/orgChart1"/>
    <dgm:cxn modelId="{50D19654-3324-40C2-BA8C-9FF18AF3DF93}" type="presOf" srcId="{E52BCAFF-9CE5-43EB-86BF-8B43C6844F5E}" destId="{8E6D989B-14EB-447A-B8D7-747C1F5A9376}" srcOrd="0" destOrd="0" presId="urn:microsoft.com/office/officeart/2005/8/layout/orgChart1"/>
    <dgm:cxn modelId="{2EE31C0D-5317-47F2-9122-AE8593F983DE}" type="presOf" srcId="{5838E4EE-F364-4F01-96C0-2909FE663004}" destId="{52BF0F50-D003-4F3B-8C3A-78446BA7F9BF}" srcOrd="0" destOrd="0" presId="urn:microsoft.com/office/officeart/2005/8/layout/orgChart1"/>
    <dgm:cxn modelId="{F957BB6D-07E2-4114-A37E-A123A994F734}" type="presOf" srcId="{27455E9C-83CC-4A58-8D9B-9B171A641BDD}" destId="{1A2A1690-6386-4252-B3C2-105EB5801B2D}" srcOrd="0" destOrd="0" presId="urn:microsoft.com/office/officeart/2005/8/layout/orgChart1"/>
    <dgm:cxn modelId="{4F0C92AE-90BA-4F3E-A8AC-BEB5021AA247}" type="presOf" srcId="{5838E4EE-F364-4F01-96C0-2909FE663004}" destId="{8EEF5CD0-E0CD-4E09-B229-F65338939A27}" srcOrd="1" destOrd="0" presId="urn:microsoft.com/office/officeart/2005/8/layout/orgChart1"/>
    <dgm:cxn modelId="{0C3C161A-7999-46B4-81B4-1A219E481EF9}" srcId="{27455E9C-83CC-4A58-8D9B-9B171A641BDD}" destId="{CF5BE773-C862-4C22-B94B-8F19F1FCBE3A}" srcOrd="0" destOrd="0" parTransId="{98C44E7E-37C5-4C2E-A2D5-C4B0E08564F3}" sibTransId="{1547DDC3-AC35-4F7E-B3D8-562CA34ABBDB}"/>
    <dgm:cxn modelId="{8E6BA79D-1FDA-428C-A4EF-D98358D292EE}" type="presParOf" srcId="{8E6D989B-14EB-447A-B8D7-747C1F5A9376}" destId="{2B17D716-9494-43B9-B9C0-FF5DDB30ECA5}" srcOrd="0" destOrd="0" presId="urn:microsoft.com/office/officeart/2005/8/layout/orgChart1"/>
    <dgm:cxn modelId="{DC4E2602-0AA4-4313-B908-ECEE27BBC378}" type="presParOf" srcId="{2B17D716-9494-43B9-B9C0-FF5DDB30ECA5}" destId="{F2C1E3A0-B06D-4F34-84B0-8CB0978F1447}" srcOrd="0" destOrd="0" presId="urn:microsoft.com/office/officeart/2005/8/layout/orgChart1"/>
    <dgm:cxn modelId="{B6AE6C95-517C-4FA6-95CA-332DB997C9CE}" type="presParOf" srcId="{F2C1E3A0-B06D-4F34-84B0-8CB0978F1447}" destId="{1A2A1690-6386-4252-B3C2-105EB5801B2D}" srcOrd="0" destOrd="0" presId="urn:microsoft.com/office/officeart/2005/8/layout/orgChart1"/>
    <dgm:cxn modelId="{D370638C-A3E4-4D03-B5B0-2DACF4918889}" type="presParOf" srcId="{F2C1E3A0-B06D-4F34-84B0-8CB0978F1447}" destId="{B94E6D59-49E3-4858-AC05-7616B795A77B}" srcOrd="1" destOrd="0" presId="urn:microsoft.com/office/officeart/2005/8/layout/orgChart1"/>
    <dgm:cxn modelId="{F5B09988-5B16-4214-92DF-4CF0F8749584}" type="presParOf" srcId="{2B17D716-9494-43B9-B9C0-FF5DDB30ECA5}" destId="{C03AEC4E-5FD5-4D2A-97FD-D516B8D57D85}" srcOrd="1" destOrd="0" presId="urn:microsoft.com/office/officeart/2005/8/layout/orgChart1"/>
    <dgm:cxn modelId="{CA928546-C015-4655-B6EE-F5794C257668}" type="presParOf" srcId="{C03AEC4E-5FD5-4D2A-97FD-D516B8D57D85}" destId="{0D8B277D-6D8F-4C50-A7D4-134C16E58E10}" srcOrd="0" destOrd="0" presId="urn:microsoft.com/office/officeart/2005/8/layout/orgChart1"/>
    <dgm:cxn modelId="{203494B5-ECAD-4AC1-8A8F-58F26D114E78}" type="presParOf" srcId="{C03AEC4E-5FD5-4D2A-97FD-D516B8D57D85}" destId="{1469F5B7-49F8-440E-9BE4-C032B2CF3F93}" srcOrd="1" destOrd="0" presId="urn:microsoft.com/office/officeart/2005/8/layout/orgChart1"/>
    <dgm:cxn modelId="{997D1FF8-482D-4681-AEE7-AE86BDE7A2A7}" type="presParOf" srcId="{1469F5B7-49F8-440E-9BE4-C032B2CF3F93}" destId="{27191147-BD68-4618-B7C5-D92E3DD10E5A}" srcOrd="0" destOrd="0" presId="urn:microsoft.com/office/officeart/2005/8/layout/orgChart1"/>
    <dgm:cxn modelId="{9157DA2E-2F73-4BA1-B0F0-9D38D1BF58A3}" type="presParOf" srcId="{27191147-BD68-4618-B7C5-D92E3DD10E5A}" destId="{0F10C205-8281-4AF5-97DC-BFB2D25ED74F}" srcOrd="0" destOrd="0" presId="urn:microsoft.com/office/officeart/2005/8/layout/orgChart1"/>
    <dgm:cxn modelId="{50FA2876-C5B8-4174-B9FF-5BCF08F05C01}" type="presParOf" srcId="{27191147-BD68-4618-B7C5-D92E3DD10E5A}" destId="{092A4D77-5A4D-4921-ADFD-09B390743310}" srcOrd="1" destOrd="0" presId="urn:microsoft.com/office/officeart/2005/8/layout/orgChart1"/>
    <dgm:cxn modelId="{404499CA-394E-44D1-87A9-B73C1AB6CD9C}" type="presParOf" srcId="{1469F5B7-49F8-440E-9BE4-C032B2CF3F93}" destId="{4BD9605D-8C42-48AF-8442-046E73D15D50}" srcOrd="1" destOrd="0" presId="urn:microsoft.com/office/officeart/2005/8/layout/orgChart1"/>
    <dgm:cxn modelId="{018E37EE-5468-4671-9561-88C88DC08401}" type="presParOf" srcId="{1469F5B7-49F8-440E-9BE4-C032B2CF3F93}" destId="{029E3D08-5B95-4D65-A5D3-E9478471D5BC}" srcOrd="2" destOrd="0" presId="urn:microsoft.com/office/officeart/2005/8/layout/orgChart1"/>
    <dgm:cxn modelId="{29A63855-A5EC-482D-8D2C-83DAC9A8F7F0}" type="presParOf" srcId="{C03AEC4E-5FD5-4D2A-97FD-D516B8D57D85}" destId="{2B4431EF-DA46-4355-9F73-8C39136622C2}" srcOrd="2" destOrd="0" presId="urn:microsoft.com/office/officeart/2005/8/layout/orgChart1"/>
    <dgm:cxn modelId="{D188788B-51AE-4F72-8B60-9DFAFA0790A8}" type="presParOf" srcId="{C03AEC4E-5FD5-4D2A-97FD-D516B8D57D85}" destId="{46D2D18B-A7A0-4A93-B223-6DBDDFF9FCA5}" srcOrd="3" destOrd="0" presId="urn:microsoft.com/office/officeart/2005/8/layout/orgChart1"/>
    <dgm:cxn modelId="{DEB37282-17F9-4DE8-ACC1-E9F429DC3F24}" type="presParOf" srcId="{46D2D18B-A7A0-4A93-B223-6DBDDFF9FCA5}" destId="{A54BDE5B-5FB6-4300-A7CE-AEF2B8CCAC2A}" srcOrd="0" destOrd="0" presId="urn:microsoft.com/office/officeart/2005/8/layout/orgChart1"/>
    <dgm:cxn modelId="{DAE989F8-7AC7-4F9F-A549-17DD615494EB}" type="presParOf" srcId="{A54BDE5B-5FB6-4300-A7CE-AEF2B8CCAC2A}" destId="{52BF0F50-D003-4F3B-8C3A-78446BA7F9BF}" srcOrd="0" destOrd="0" presId="urn:microsoft.com/office/officeart/2005/8/layout/orgChart1"/>
    <dgm:cxn modelId="{C68ED89E-432C-4C60-8E23-79CD57506B63}" type="presParOf" srcId="{A54BDE5B-5FB6-4300-A7CE-AEF2B8CCAC2A}" destId="{8EEF5CD0-E0CD-4E09-B229-F65338939A27}" srcOrd="1" destOrd="0" presId="urn:microsoft.com/office/officeart/2005/8/layout/orgChart1"/>
    <dgm:cxn modelId="{06122D8D-2483-4A64-B79E-2930509A1CEC}" type="presParOf" srcId="{46D2D18B-A7A0-4A93-B223-6DBDDFF9FCA5}" destId="{3EBDB6DC-C858-4BA8-BA72-CDFCBA96B479}" srcOrd="1" destOrd="0" presId="urn:microsoft.com/office/officeart/2005/8/layout/orgChart1"/>
    <dgm:cxn modelId="{2B29A654-D755-4C32-882D-163BE7320C8D}" type="presParOf" srcId="{46D2D18B-A7A0-4A93-B223-6DBDDFF9FCA5}" destId="{04490968-7407-4BAA-91BF-F6E16FB5C215}" srcOrd="2" destOrd="0" presId="urn:microsoft.com/office/officeart/2005/8/layout/orgChart1"/>
    <dgm:cxn modelId="{53690A85-A8F5-447F-A180-4650A90EDC77}" type="presParOf" srcId="{C03AEC4E-5FD5-4D2A-97FD-D516B8D57D85}" destId="{3F77CFD6-2B33-4BE3-B48E-A3B29B0AFE8E}" srcOrd="4" destOrd="0" presId="urn:microsoft.com/office/officeart/2005/8/layout/orgChart1"/>
    <dgm:cxn modelId="{324E3045-31AA-432A-968D-4B3C1D90ECD9}" type="presParOf" srcId="{C03AEC4E-5FD5-4D2A-97FD-D516B8D57D85}" destId="{4C544721-D07A-4F5D-9317-2DA072430630}" srcOrd="5" destOrd="0" presId="urn:microsoft.com/office/officeart/2005/8/layout/orgChart1"/>
    <dgm:cxn modelId="{3DFA1591-64D7-4FC5-8CD4-BA0A20EEE06B}" type="presParOf" srcId="{4C544721-D07A-4F5D-9317-2DA072430630}" destId="{AB1AA9ED-A171-4476-A02D-F17DE237F9B3}" srcOrd="0" destOrd="0" presId="urn:microsoft.com/office/officeart/2005/8/layout/orgChart1"/>
    <dgm:cxn modelId="{599B571E-3127-456A-9722-8465DB095C07}" type="presParOf" srcId="{AB1AA9ED-A171-4476-A02D-F17DE237F9B3}" destId="{D9F655B7-7EC3-4632-A540-2D982ADCE6B5}" srcOrd="0" destOrd="0" presId="urn:microsoft.com/office/officeart/2005/8/layout/orgChart1"/>
    <dgm:cxn modelId="{6BE9123D-E2C2-497C-9B9E-85EAF1A0407B}" type="presParOf" srcId="{AB1AA9ED-A171-4476-A02D-F17DE237F9B3}" destId="{0865F236-A8A8-4089-A1BA-8BE896DFF987}" srcOrd="1" destOrd="0" presId="urn:microsoft.com/office/officeart/2005/8/layout/orgChart1"/>
    <dgm:cxn modelId="{476C6F72-21DB-4A5A-8A26-E5758692C882}" type="presParOf" srcId="{4C544721-D07A-4F5D-9317-2DA072430630}" destId="{94B67C9F-0836-4917-8ED5-E547FE388E25}" srcOrd="1" destOrd="0" presId="urn:microsoft.com/office/officeart/2005/8/layout/orgChart1"/>
    <dgm:cxn modelId="{4808D1D2-014F-40C4-AA0B-9801D7EB47E5}" type="presParOf" srcId="{4C544721-D07A-4F5D-9317-2DA072430630}" destId="{39FE6247-683A-4BBB-8F48-297C4B68EDEF}" srcOrd="2" destOrd="0" presId="urn:microsoft.com/office/officeart/2005/8/layout/orgChart1"/>
    <dgm:cxn modelId="{2B0B8600-1218-4276-857F-5D6B6C4AF0FE}" type="presParOf" srcId="{2B17D716-9494-43B9-B9C0-FF5DDB30ECA5}" destId="{FABC8907-EB63-4ECF-8B09-9B36DE794C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2BBF9-01C8-47E2-BDC4-E392B78B35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26126AF-DF7A-4E3D-B998-3B706DE5B4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ADMISION, ORIENTACION Y DIAGNÓSTICO</a:t>
          </a:r>
        </a:p>
      </dgm:t>
    </dgm:pt>
    <dgm:pt modelId="{2B2F5A11-E200-4D1A-81CB-701F57DEE002}" type="parTrans" cxnId="{66F2F950-8740-43C3-8DE1-AB2E3AA136B1}">
      <dgm:prSet/>
      <dgm:spPr/>
    </dgm:pt>
    <dgm:pt modelId="{C0DD23B1-311B-4289-869F-52637C2B0593}" type="sibTrans" cxnId="{66F2F950-8740-43C3-8DE1-AB2E3AA136B1}">
      <dgm:prSet/>
      <dgm:spPr/>
    </dgm:pt>
    <dgm:pt modelId="{652D8719-4527-4351-9C92-08618012AB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Primeras entrevistas: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Individual / grupal / familiar</a:t>
          </a:r>
        </a:p>
      </dgm:t>
    </dgm:pt>
    <dgm:pt modelId="{A0FB398F-9ECE-460A-BF72-500BA01DA910}" type="parTrans" cxnId="{38129535-B9A7-4C23-A541-895EA01ECE7F}">
      <dgm:prSet/>
      <dgm:spPr/>
    </dgm:pt>
    <dgm:pt modelId="{36138625-F615-4FEF-B860-3BD28CCFD8B8}" type="sibTrans" cxnId="{38129535-B9A7-4C23-A541-895EA01ECE7F}">
      <dgm:prSet/>
      <dgm:spPr/>
    </dgm:pt>
    <dgm:pt modelId="{44ACECAF-F01B-46C1-A975-C2BBE1D078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Evaluación y diagnóstico: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Psico-social / psiquiátrico</a:t>
          </a:r>
        </a:p>
      </dgm:t>
    </dgm:pt>
    <dgm:pt modelId="{C8FF30CD-6667-43E3-AF61-A82F9D4324EC}" type="parTrans" cxnId="{D9E7167D-9BB8-4395-8567-469DACE882D3}">
      <dgm:prSet/>
      <dgm:spPr/>
    </dgm:pt>
    <dgm:pt modelId="{E9BD37B6-20B6-4450-B863-32D60D0F5210}" type="sibTrans" cxnId="{D9E7167D-9BB8-4395-8567-469DACE882D3}">
      <dgm:prSet/>
      <dgm:spPr/>
    </dgm:pt>
    <dgm:pt modelId="{072186CE-AB67-4850-B85C-E9F37B01C9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Orientación y asignación a tto.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/ derivación</a:t>
          </a:r>
        </a:p>
      </dgm:t>
    </dgm:pt>
    <dgm:pt modelId="{79B593C1-CB27-41AE-A6C8-182D2F307169}" type="parTrans" cxnId="{BD9DBC58-A1A0-48DD-A4AD-0F0430567186}">
      <dgm:prSet/>
      <dgm:spPr/>
    </dgm:pt>
    <dgm:pt modelId="{D38A1CB4-522F-4C60-B8D2-4E5887876C45}" type="sibTrans" cxnId="{BD9DBC58-A1A0-48DD-A4AD-0F0430567186}">
      <dgm:prSet/>
      <dgm:spPr/>
    </dgm:pt>
    <dgm:pt modelId="{3634C9EC-9F8B-47A1-9F52-89D85A7E7A04}" type="pres">
      <dgm:prSet presAssocID="{77A2BBF9-01C8-47E2-BDC4-E392B78B3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C45A49-53C3-472D-8F0F-B6AE6E70FBBD}" type="pres">
      <dgm:prSet presAssocID="{326126AF-DF7A-4E3D-B998-3B706DE5B498}" presName="hierRoot1" presStyleCnt="0">
        <dgm:presLayoutVars>
          <dgm:hierBranch val="r"/>
        </dgm:presLayoutVars>
      </dgm:prSet>
      <dgm:spPr/>
    </dgm:pt>
    <dgm:pt modelId="{94B34622-DC6F-4AE3-BF48-C2C18601B517}" type="pres">
      <dgm:prSet presAssocID="{326126AF-DF7A-4E3D-B998-3B706DE5B498}" presName="rootComposite1" presStyleCnt="0"/>
      <dgm:spPr/>
    </dgm:pt>
    <dgm:pt modelId="{E2393A7E-3A74-4C89-885F-E15A7D61D0BE}" type="pres">
      <dgm:prSet presAssocID="{326126AF-DF7A-4E3D-B998-3B706DE5B4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0ABE1D-7C64-4886-AC4D-34A23331B144}" type="pres">
      <dgm:prSet presAssocID="{326126AF-DF7A-4E3D-B998-3B706DE5B49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1D9C264-CB1B-4F24-9B77-636A53BD7200}" type="pres">
      <dgm:prSet presAssocID="{326126AF-DF7A-4E3D-B998-3B706DE5B498}" presName="hierChild2" presStyleCnt="0"/>
      <dgm:spPr/>
    </dgm:pt>
    <dgm:pt modelId="{27006652-1B4A-4406-B7FB-97B3B151F7B1}" type="pres">
      <dgm:prSet presAssocID="{A0FB398F-9ECE-460A-BF72-500BA01DA910}" presName="Name50" presStyleLbl="parChTrans1D2" presStyleIdx="0" presStyleCnt="1"/>
      <dgm:spPr/>
    </dgm:pt>
    <dgm:pt modelId="{E88B6E76-74DD-4BE5-9D13-96BEA27A4F37}" type="pres">
      <dgm:prSet presAssocID="{652D8719-4527-4351-9C92-08618012ABEC}" presName="hierRoot2" presStyleCnt="0">
        <dgm:presLayoutVars>
          <dgm:hierBranch/>
        </dgm:presLayoutVars>
      </dgm:prSet>
      <dgm:spPr/>
    </dgm:pt>
    <dgm:pt modelId="{7D15DA58-205F-4869-AD66-F7F0B6526D27}" type="pres">
      <dgm:prSet presAssocID="{652D8719-4527-4351-9C92-08618012ABEC}" presName="rootComposite" presStyleCnt="0"/>
      <dgm:spPr/>
    </dgm:pt>
    <dgm:pt modelId="{3E4E972B-304B-4046-954A-7B426779E5DD}" type="pres">
      <dgm:prSet presAssocID="{652D8719-4527-4351-9C92-08618012ABE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0D5494-A134-48BA-BF83-1EEA67624213}" type="pres">
      <dgm:prSet presAssocID="{652D8719-4527-4351-9C92-08618012AB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FE6F5770-2672-4F97-86AC-8CAB0662288B}" type="pres">
      <dgm:prSet presAssocID="{652D8719-4527-4351-9C92-08618012ABEC}" presName="hierChild4" presStyleCnt="0"/>
      <dgm:spPr/>
    </dgm:pt>
    <dgm:pt modelId="{C4AB23E9-B1BC-4208-ABAF-77BE1F6338EE}" type="pres">
      <dgm:prSet presAssocID="{C8FF30CD-6667-43E3-AF61-A82F9D4324EC}" presName="Name35" presStyleLbl="parChTrans1D3" presStyleIdx="0" presStyleCnt="1"/>
      <dgm:spPr/>
    </dgm:pt>
    <dgm:pt modelId="{F8D54970-0F66-49D8-B8D2-6DDFFC6D97BA}" type="pres">
      <dgm:prSet presAssocID="{44ACECAF-F01B-46C1-A975-C2BBE1D07857}" presName="hierRoot2" presStyleCnt="0">
        <dgm:presLayoutVars>
          <dgm:hierBranch val="r"/>
        </dgm:presLayoutVars>
      </dgm:prSet>
      <dgm:spPr/>
    </dgm:pt>
    <dgm:pt modelId="{54C54F31-EA4D-47F4-8DD8-21724BB68091}" type="pres">
      <dgm:prSet presAssocID="{44ACECAF-F01B-46C1-A975-C2BBE1D07857}" presName="rootComposite" presStyleCnt="0"/>
      <dgm:spPr/>
    </dgm:pt>
    <dgm:pt modelId="{E97F01E9-0478-46CA-B690-78D9D451D26E}" type="pres">
      <dgm:prSet presAssocID="{44ACECAF-F01B-46C1-A975-C2BBE1D0785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336C38-AA60-42A0-8B42-C275FA74C7EE}" type="pres">
      <dgm:prSet presAssocID="{44ACECAF-F01B-46C1-A975-C2BBE1D07857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A1C709-65CF-48E4-A0F2-B6BC11C0550D}" type="pres">
      <dgm:prSet presAssocID="{44ACECAF-F01B-46C1-A975-C2BBE1D07857}" presName="hierChild4" presStyleCnt="0"/>
      <dgm:spPr/>
    </dgm:pt>
    <dgm:pt modelId="{5D11B70A-7577-4EB5-9E5F-AD3B0CEBEAD7}" type="pres">
      <dgm:prSet presAssocID="{79B593C1-CB27-41AE-A6C8-182D2F307169}" presName="Name50" presStyleLbl="parChTrans1D4" presStyleIdx="0" presStyleCnt="1"/>
      <dgm:spPr/>
    </dgm:pt>
    <dgm:pt modelId="{067719FD-5DE0-4DA3-8EDA-271C012397AA}" type="pres">
      <dgm:prSet presAssocID="{072186CE-AB67-4850-B85C-E9F37B01C966}" presName="hierRoot2" presStyleCnt="0">
        <dgm:presLayoutVars>
          <dgm:hierBranch val="r"/>
        </dgm:presLayoutVars>
      </dgm:prSet>
      <dgm:spPr/>
    </dgm:pt>
    <dgm:pt modelId="{81EA3F81-2533-43D1-B7F8-BE2EA982786A}" type="pres">
      <dgm:prSet presAssocID="{072186CE-AB67-4850-B85C-E9F37B01C966}" presName="rootComposite" presStyleCnt="0"/>
      <dgm:spPr/>
    </dgm:pt>
    <dgm:pt modelId="{10576471-6461-4E03-8E76-9B55A9B346B8}" type="pres">
      <dgm:prSet presAssocID="{072186CE-AB67-4850-B85C-E9F37B01C966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9794A1-3808-4304-BC9C-4E440CE685A2}" type="pres">
      <dgm:prSet presAssocID="{072186CE-AB67-4850-B85C-E9F37B01C966}" presName="rootConnector" presStyleLbl="node4" presStyleIdx="0" presStyleCnt="1"/>
      <dgm:spPr/>
      <dgm:t>
        <a:bodyPr/>
        <a:lstStyle/>
        <a:p>
          <a:endParaRPr lang="es-ES"/>
        </a:p>
      </dgm:t>
    </dgm:pt>
    <dgm:pt modelId="{7818E8C2-7B62-4BF5-A9B4-65189D96E3B8}" type="pres">
      <dgm:prSet presAssocID="{072186CE-AB67-4850-B85C-E9F37B01C966}" presName="hierChild4" presStyleCnt="0"/>
      <dgm:spPr/>
    </dgm:pt>
    <dgm:pt modelId="{C7A4378C-6D6B-48C8-8297-2AB65250FA1F}" type="pres">
      <dgm:prSet presAssocID="{072186CE-AB67-4850-B85C-E9F37B01C966}" presName="hierChild5" presStyleCnt="0"/>
      <dgm:spPr/>
    </dgm:pt>
    <dgm:pt modelId="{7C69F5F4-0602-4197-BC20-70972E9D49AA}" type="pres">
      <dgm:prSet presAssocID="{44ACECAF-F01B-46C1-A975-C2BBE1D07857}" presName="hierChild5" presStyleCnt="0"/>
      <dgm:spPr/>
    </dgm:pt>
    <dgm:pt modelId="{3F1357FE-35F9-4F33-B276-DC962F33EBD0}" type="pres">
      <dgm:prSet presAssocID="{652D8719-4527-4351-9C92-08618012ABEC}" presName="hierChild5" presStyleCnt="0"/>
      <dgm:spPr/>
    </dgm:pt>
    <dgm:pt modelId="{1E021ACF-C33A-4275-A30C-F3EE8B1892E4}" type="pres">
      <dgm:prSet presAssocID="{326126AF-DF7A-4E3D-B998-3B706DE5B498}" presName="hierChild3" presStyleCnt="0"/>
      <dgm:spPr/>
    </dgm:pt>
  </dgm:ptLst>
  <dgm:cxnLst>
    <dgm:cxn modelId="{D9E7167D-9BB8-4395-8567-469DACE882D3}" srcId="{652D8719-4527-4351-9C92-08618012ABEC}" destId="{44ACECAF-F01B-46C1-A975-C2BBE1D07857}" srcOrd="0" destOrd="0" parTransId="{C8FF30CD-6667-43E3-AF61-A82F9D4324EC}" sibTransId="{E9BD37B6-20B6-4450-B863-32D60D0F5210}"/>
    <dgm:cxn modelId="{F1FE25FF-F443-44DF-8F31-5449498CE77E}" type="presOf" srcId="{77A2BBF9-01C8-47E2-BDC4-E392B78B3545}" destId="{3634C9EC-9F8B-47A1-9F52-89D85A7E7A04}" srcOrd="0" destOrd="0" presId="urn:microsoft.com/office/officeart/2005/8/layout/orgChart1"/>
    <dgm:cxn modelId="{BD9DBC58-A1A0-48DD-A4AD-0F0430567186}" srcId="{44ACECAF-F01B-46C1-A975-C2BBE1D07857}" destId="{072186CE-AB67-4850-B85C-E9F37B01C966}" srcOrd="0" destOrd="0" parTransId="{79B593C1-CB27-41AE-A6C8-182D2F307169}" sibTransId="{D38A1CB4-522F-4C60-B8D2-4E5887876C45}"/>
    <dgm:cxn modelId="{4D5AD1BF-5512-4CDA-9F4E-28B764399EDA}" type="presOf" srcId="{326126AF-DF7A-4E3D-B998-3B706DE5B498}" destId="{E2393A7E-3A74-4C89-885F-E15A7D61D0BE}" srcOrd="0" destOrd="0" presId="urn:microsoft.com/office/officeart/2005/8/layout/orgChart1"/>
    <dgm:cxn modelId="{4ABBAC2D-41BB-4729-841E-D199751F2322}" type="presOf" srcId="{072186CE-AB67-4850-B85C-E9F37B01C966}" destId="{4A9794A1-3808-4304-BC9C-4E440CE685A2}" srcOrd="1" destOrd="0" presId="urn:microsoft.com/office/officeart/2005/8/layout/orgChart1"/>
    <dgm:cxn modelId="{45379CDC-A03C-418B-9817-E3FC7A9CE3AE}" type="presOf" srcId="{652D8719-4527-4351-9C92-08618012ABEC}" destId="{3E4E972B-304B-4046-954A-7B426779E5DD}" srcOrd="0" destOrd="0" presId="urn:microsoft.com/office/officeart/2005/8/layout/orgChart1"/>
    <dgm:cxn modelId="{89B651D7-5A46-42D6-BD4F-7F443987C292}" type="presOf" srcId="{A0FB398F-9ECE-460A-BF72-500BA01DA910}" destId="{27006652-1B4A-4406-B7FB-97B3B151F7B1}" srcOrd="0" destOrd="0" presId="urn:microsoft.com/office/officeart/2005/8/layout/orgChart1"/>
    <dgm:cxn modelId="{8701FA90-FA86-4FD8-9BC1-A72F341E8459}" type="presOf" srcId="{44ACECAF-F01B-46C1-A975-C2BBE1D07857}" destId="{3D336C38-AA60-42A0-8B42-C275FA74C7EE}" srcOrd="1" destOrd="0" presId="urn:microsoft.com/office/officeart/2005/8/layout/orgChart1"/>
    <dgm:cxn modelId="{2F231A3A-FB51-4422-B5FB-36590CB134CD}" type="presOf" srcId="{44ACECAF-F01B-46C1-A975-C2BBE1D07857}" destId="{E97F01E9-0478-46CA-B690-78D9D451D26E}" srcOrd="0" destOrd="0" presId="urn:microsoft.com/office/officeart/2005/8/layout/orgChart1"/>
    <dgm:cxn modelId="{85414B58-6BAC-4E73-857C-473858F44FF7}" type="presOf" srcId="{652D8719-4527-4351-9C92-08618012ABEC}" destId="{E00D5494-A134-48BA-BF83-1EEA67624213}" srcOrd="1" destOrd="0" presId="urn:microsoft.com/office/officeart/2005/8/layout/orgChart1"/>
    <dgm:cxn modelId="{B33547F3-ED1E-4D5A-A7CD-A385BEE915D9}" type="presOf" srcId="{072186CE-AB67-4850-B85C-E9F37B01C966}" destId="{10576471-6461-4E03-8E76-9B55A9B346B8}" srcOrd="0" destOrd="0" presId="urn:microsoft.com/office/officeart/2005/8/layout/orgChart1"/>
    <dgm:cxn modelId="{03C8C2CC-7E17-46BA-8F37-A903DC9D2949}" type="presOf" srcId="{326126AF-DF7A-4E3D-B998-3B706DE5B498}" destId="{880ABE1D-7C64-4886-AC4D-34A23331B144}" srcOrd="1" destOrd="0" presId="urn:microsoft.com/office/officeart/2005/8/layout/orgChart1"/>
    <dgm:cxn modelId="{93AAAC26-0C87-4F22-9B2E-F568247A1AAF}" type="presOf" srcId="{79B593C1-CB27-41AE-A6C8-182D2F307169}" destId="{5D11B70A-7577-4EB5-9E5F-AD3B0CEBEAD7}" srcOrd="0" destOrd="0" presId="urn:microsoft.com/office/officeart/2005/8/layout/orgChart1"/>
    <dgm:cxn modelId="{703D7CE7-6677-415B-8C0D-65D7F0FA58FC}" type="presOf" srcId="{C8FF30CD-6667-43E3-AF61-A82F9D4324EC}" destId="{C4AB23E9-B1BC-4208-ABAF-77BE1F6338EE}" srcOrd="0" destOrd="0" presId="urn:microsoft.com/office/officeart/2005/8/layout/orgChart1"/>
    <dgm:cxn modelId="{66F2F950-8740-43C3-8DE1-AB2E3AA136B1}" srcId="{77A2BBF9-01C8-47E2-BDC4-E392B78B3545}" destId="{326126AF-DF7A-4E3D-B998-3B706DE5B498}" srcOrd="0" destOrd="0" parTransId="{2B2F5A11-E200-4D1A-81CB-701F57DEE002}" sibTransId="{C0DD23B1-311B-4289-869F-52637C2B0593}"/>
    <dgm:cxn modelId="{38129535-B9A7-4C23-A541-895EA01ECE7F}" srcId="{326126AF-DF7A-4E3D-B998-3B706DE5B498}" destId="{652D8719-4527-4351-9C92-08618012ABEC}" srcOrd="0" destOrd="0" parTransId="{A0FB398F-9ECE-460A-BF72-500BA01DA910}" sibTransId="{36138625-F615-4FEF-B860-3BD28CCFD8B8}"/>
    <dgm:cxn modelId="{F7B99AAE-84E1-42A3-BB23-F06E61D016E0}" type="presParOf" srcId="{3634C9EC-9F8B-47A1-9F52-89D85A7E7A04}" destId="{01C45A49-53C3-472D-8F0F-B6AE6E70FBBD}" srcOrd="0" destOrd="0" presId="urn:microsoft.com/office/officeart/2005/8/layout/orgChart1"/>
    <dgm:cxn modelId="{988494D4-A58D-498C-AEA1-013C80A6F1B9}" type="presParOf" srcId="{01C45A49-53C3-472D-8F0F-B6AE6E70FBBD}" destId="{94B34622-DC6F-4AE3-BF48-C2C18601B517}" srcOrd="0" destOrd="0" presId="urn:microsoft.com/office/officeart/2005/8/layout/orgChart1"/>
    <dgm:cxn modelId="{AF996C70-0B0A-461F-BBDE-A45C49108FAB}" type="presParOf" srcId="{94B34622-DC6F-4AE3-BF48-C2C18601B517}" destId="{E2393A7E-3A74-4C89-885F-E15A7D61D0BE}" srcOrd="0" destOrd="0" presId="urn:microsoft.com/office/officeart/2005/8/layout/orgChart1"/>
    <dgm:cxn modelId="{112EB39B-9D2F-49AF-AE3A-7758D15B8B00}" type="presParOf" srcId="{94B34622-DC6F-4AE3-BF48-C2C18601B517}" destId="{880ABE1D-7C64-4886-AC4D-34A23331B144}" srcOrd="1" destOrd="0" presId="urn:microsoft.com/office/officeart/2005/8/layout/orgChart1"/>
    <dgm:cxn modelId="{AEBEA11F-B7BC-4D66-A898-123013745277}" type="presParOf" srcId="{01C45A49-53C3-472D-8F0F-B6AE6E70FBBD}" destId="{81D9C264-CB1B-4F24-9B77-636A53BD7200}" srcOrd="1" destOrd="0" presId="urn:microsoft.com/office/officeart/2005/8/layout/orgChart1"/>
    <dgm:cxn modelId="{A71CAD0D-4132-4790-81A1-5F0CCA0AD673}" type="presParOf" srcId="{81D9C264-CB1B-4F24-9B77-636A53BD7200}" destId="{27006652-1B4A-4406-B7FB-97B3B151F7B1}" srcOrd="0" destOrd="0" presId="urn:microsoft.com/office/officeart/2005/8/layout/orgChart1"/>
    <dgm:cxn modelId="{5803C0A9-46E5-478F-8518-F723D263C8C7}" type="presParOf" srcId="{81D9C264-CB1B-4F24-9B77-636A53BD7200}" destId="{E88B6E76-74DD-4BE5-9D13-96BEA27A4F37}" srcOrd="1" destOrd="0" presId="urn:microsoft.com/office/officeart/2005/8/layout/orgChart1"/>
    <dgm:cxn modelId="{6A83748F-1135-4AFB-A2F9-CEB90263698F}" type="presParOf" srcId="{E88B6E76-74DD-4BE5-9D13-96BEA27A4F37}" destId="{7D15DA58-205F-4869-AD66-F7F0B6526D27}" srcOrd="0" destOrd="0" presId="urn:microsoft.com/office/officeart/2005/8/layout/orgChart1"/>
    <dgm:cxn modelId="{2AABD938-03A4-450E-A0CB-7A24999D7E06}" type="presParOf" srcId="{7D15DA58-205F-4869-AD66-F7F0B6526D27}" destId="{3E4E972B-304B-4046-954A-7B426779E5DD}" srcOrd="0" destOrd="0" presId="urn:microsoft.com/office/officeart/2005/8/layout/orgChart1"/>
    <dgm:cxn modelId="{379E3F28-504E-4B25-A860-EBB486A98B55}" type="presParOf" srcId="{7D15DA58-205F-4869-AD66-F7F0B6526D27}" destId="{E00D5494-A134-48BA-BF83-1EEA67624213}" srcOrd="1" destOrd="0" presId="urn:microsoft.com/office/officeart/2005/8/layout/orgChart1"/>
    <dgm:cxn modelId="{7A88541A-EBB5-4AE2-841A-8593F1E90100}" type="presParOf" srcId="{E88B6E76-74DD-4BE5-9D13-96BEA27A4F37}" destId="{FE6F5770-2672-4F97-86AC-8CAB0662288B}" srcOrd="1" destOrd="0" presId="urn:microsoft.com/office/officeart/2005/8/layout/orgChart1"/>
    <dgm:cxn modelId="{3F82BF42-A019-4C20-ABCC-90DE684435C7}" type="presParOf" srcId="{FE6F5770-2672-4F97-86AC-8CAB0662288B}" destId="{C4AB23E9-B1BC-4208-ABAF-77BE1F6338EE}" srcOrd="0" destOrd="0" presId="urn:microsoft.com/office/officeart/2005/8/layout/orgChart1"/>
    <dgm:cxn modelId="{FF38ADB5-89CB-4FD0-8D60-C885EEECB4FF}" type="presParOf" srcId="{FE6F5770-2672-4F97-86AC-8CAB0662288B}" destId="{F8D54970-0F66-49D8-B8D2-6DDFFC6D97BA}" srcOrd="1" destOrd="0" presId="urn:microsoft.com/office/officeart/2005/8/layout/orgChart1"/>
    <dgm:cxn modelId="{F897CCC7-4199-41EF-BAD0-8529F03E9364}" type="presParOf" srcId="{F8D54970-0F66-49D8-B8D2-6DDFFC6D97BA}" destId="{54C54F31-EA4D-47F4-8DD8-21724BB68091}" srcOrd="0" destOrd="0" presId="urn:microsoft.com/office/officeart/2005/8/layout/orgChart1"/>
    <dgm:cxn modelId="{6CB477B7-904B-4BC8-9E13-0F6720B1619B}" type="presParOf" srcId="{54C54F31-EA4D-47F4-8DD8-21724BB68091}" destId="{E97F01E9-0478-46CA-B690-78D9D451D26E}" srcOrd="0" destOrd="0" presId="urn:microsoft.com/office/officeart/2005/8/layout/orgChart1"/>
    <dgm:cxn modelId="{46B0A3A4-77A3-4847-BA88-6117401F345D}" type="presParOf" srcId="{54C54F31-EA4D-47F4-8DD8-21724BB68091}" destId="{3D336C38-AA60-42A0-8B42-C275FA74C7EE}" srcOrd="1" destOrd="0" presId="urn:microsoft.com/office/officeart/2005/8/layout/orgChart1"/>
    <dgm:cxn modelId="{ED2FCBBA-B067-4157-9D21-C704F2F0AE70}" type="presParOf" srcId="{F8D54970-0F66-49D8-B8D2-6DDFFC6D97BA}" destId="{27A1C709-65CF-48E4-A0F2-B6BC11C0550D}" srcOrd="1" destOrd="0" presId="urn:microsoft.com/office/officeart/2005/8/layout/orgChart1"/>
    <dgm:cxn modelId="{10B95032-E8FF-490E-9104-BAB56D39C27D}" type="presParOf" srcId="{27A1C709-65CF-48E4-A0F2-B6BC11C0550D}" destId="{5D11B70A-7577-4EB5-9E5F-AD3B0CEBEAD7}" srcOrd="0" destOrd="0" presId="urn:microsoft.com/office/officeart/2005/8/layout/orgChart1"/>
    <dgm:cxn modelId="{6EBDE08E-D6D0-4840-9006-5AE2B3F6728A}" type="presParOf" srcId="{27A1C709-65CF-48E4-A0F2-B6BC11C0550D}" destId="{067719FD-5DE0-4DA3-8EDA-271C012397AA}" srcOrd="1" destOrd="0" presId="urn:microsoft.com/office/officeart/2005/8/layout/orgChart1"/>
    <dgm:cxn modelId="{BABC4541-9B03-4AB1-997D-9760AAE443EE}" type="presParOf" srcId="{067719FD-5DE0-4DA3-8EDA-271C012397AA}" destId="{81EA3F81-2533-43D1-B7F8-BE2EA982786A}" srcOrd="0" destOrd="0" presId="urn:microsoft.com/office/officeart/2005/8/layout/orgChart1"/>
    <dgm:cxn modelId="{151E8284-2044-4F0F-ADBE-0BD8DE49CF38}" type="presParOf" srcId="{81EA3F81-2533-43D1-B7F8-BE2EA982786A}" destId="{10576471-6461-4E03-8E76-9B55A9B346B8}" srcOrd="0" destOrd="0" presId="urn:microsoft.com/office/officeart/2005/8/layout/orgChart1"/>
    <dgm:cxn modelId="{BF976759-FBFA-470E-9912-B5B7D66EAD9F}" type="presParOf" srcId="{81EA3F81-2533-43D1-B7F8-BE2EA982786A}" destId="{4A9794A1-3808-4304-BC9C-4E440CE685A2}" srcOrd="1" destOrd="0" presId="urn:microsoft.com/office/officeart/2005/8/layout/orgChart1"/>
    <dgm:cxn modelId="{8A302D3C-1C34-413D-A5CC-A5BAF1534289}" type="presParOf" srcId="{067719FD-5DE0-4DA3-8EDA-271C012397AA}" destId="{7818E8C2-7B62-4BF5-A9B4-65189D96E3B8}" srcOrd="1" destOrd="0" presId="urn:microsoft.com/office/officeart/2005/8/layout/orgChart1"/>
    <dgm:cxn modelId="{B591ADA2-CC5B-4627-8473-0DD0CEF697C7}" type="presParOf" srcId="{067719FD-5DE0-4DA3-8EDA-271C012397AA}" destId="{C7A4378C-6D6B-48C8-8297-2AB65250FA1F}" srcOrd="2" destOrd="0" presId="urn:microsoft.com/office/officeart/2005/8/layout/orgChart1"/>
    <dgm:cxn modelId="{0AC5C9E9-1E81-455A-B3AA-181482D8BE4E}" type="presParOf" srcId="{F8D54970-0F66-49D8-B8D2-6DDFFC6D97BA}" destId="{7C69F5F4-0602-4197-BC20-70972E9D49AA}" srcOrd="2" destOrd="0" presId="urn:microsoft.com/office/officeart/2005/8/layout/orgChart1"/>
    <dgm:cxn modelId="{9FEF3B24-0278-4B5D-A00F-3A2194C2DCB2}" type="presParOf" srcId="{E88B6E76-74DD-4BE5-9D13-96BEA27A4F37}" destId="{3F1357FE-35F9-4F33-B276-DC962F33EBD0}" srcOrd="2" destOrd="0" presId="urn:microsoft.com/office/officeart/2005/8/layout/orgChart1"/>
    <dgm:cxn modelId="{B293F156-557A-4DEA-8B16-BF14376B0749}" type="presParOf" srcId="{01C45A49-53C3-472D-8F0F-B6AE6E70FBBD}" destId="{1E021ACF-C33A-4275-A30C-F3EE8B1892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3173E-EB1B-4D08-A86B-BBC0785376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821B638-A1FE-4CE7-B3AF-D61D303B2C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AMBULATORIO</a:t>
          </a:r>
        </a:p>
      </dgm:t>
    </dgm:pt>
    <dgm:pt modelId="{1E7C8CCF-170E-49B9-8EA7-E51B46B0091D}" type="parTrans" cxnId="{DE1C316C-E2FF-4330-A8FF-D07FA049C3B4}">
      <dgm:prSet/>
      <dgm:spPr/>
    </dgm:pt>
    <dgm:pt modelId="{6F8D1F34-9758-4A91-80A9-8D9D4B397714}" type="sibTrans" cxnId="{DE1C316C-E2FF-4330-A8FF-D07FA049C3B4}">
      <dgm:prSet/>
      <dgm:spPr/>
    </dgm:pt>
    <dgm:pt modelId="{566818DD-BB97-48E4-A565-6AE3E51EAD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Fases / estructura / Equipo</a:t>
          </a:r>
        </a:p>
      </dgm:t>
    </dgm:pt>
    <dgm:pt modelId="{F31B46DA-51CD-4FE6-AFF8-6480DB5F4730}" type="parTrans" cxnId="{FA59D51A-D3D9-4FC8-961E-915D9DA591E9}">
      <dgm:prSet/>
      <dgm:spPr/>
    </dgm:pt>
    <dgm:pt modelId="{97FF4793-6078-4122-9714-64A1B9B60C3C}" type="sibTrans" cxnId="{FA59D51A-D3D9-4FC8-961E-915D9DA591E9}">
      <dgm:prSet/>
      <dgm:spPr/>
    </dgm:pt>
    <dgm:pt modelId="{F7789E93-AC71-41CE-AF27-EA61B9DBA7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Perfiles de pacientes</a:t>
          </a:r>
        </a:p>
      </dgm:t>
    </dgm:pt>
    <dgm:pt modelId="{FA221896-6F81-402D-9E0F-2FD32CA7FB65}" type="parTrans" cxnId="{F4651595-1694-491F-90B3-A65B4684957C}">
      <dgm:prSet/>
      <dgm:spPr/>
    </dgm:pt>
    <dgm:pt modelId="{57511782-7D13-48A4-8AFC-5243060FB497}" type="sibTrans" cxnId="{F4651595-1694-491F-90B3-A65B4684957C}">
      <dgm:prSet/>
      <dgm:spPr/>
    </dgm:pt>
    <dgm:pt modelId="{60ACC239-66AF-4E8A-8264-94DB0CC349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Proceso de Altas</a:t>
          </a:r>
        </a:p>
      </dgm:t>
    </dgm:pt>
    <dgm:pt modelId="{27FF1A90-5924-4C4F-8744-AAFA17B98CCF}" type="parTrans" cxnId="{BFD760F9-D495-41EA-AF4E-DFDF21C72A77}">
      <dgm:prSet/>
      <dgm:spPr/>
    </dgm:pt>
    <dgm:pt modelId="{C1E61B0A-E652-45CA-9058-D003E74AAE96}" type="sibTrans" cxnId="{BFD760F9-D495-41EA-AF4E-DFDF21C72A77}">
      <dgm:prSet/>
      <dgm:spPr/>
    </dgm:pt>
    <dgm:pt modelId="{96871A3F-B5A4-4B26-B7B1-3BE7D613FB42}" type="pres">
      <dgm:prSet presAssocID="{9263173E-EB1B-4D08-A86B-BBC0785376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ABA071-D6D3-4836-B8F1-1C592C6304BE}" type="pres">
      <dgm:prSet presAssocID="{9821B638-A1FE-4CE7-B3AF-D61D303B2C8B}" presName="hierRoot1" presStyleCnt="0">
        <dgm:presLayoutVars>
          <dgm:hierBranch val="r"/>
        </dgm:presLayoutVars>
      </dgm:prSet>
      <dgm:spPr/>
    </dgm:pt>
    <dgm:pt modelId="{D11CDE3B-F34C-4824-B0BB-390486C8DAF8}" type="pres">
      <dgm:prSet presAssocID="{9821B638-A1FE-4CE7-B3AF-D61D303B2C8B}" presName="rootComposite1" presStyleCnt="0"/>
      <dgm:spPr/>
    </dgm:pt>
    <dgm:pt modelId="{6C2B98FD-F1F3-4C42-8889-D0E030449B85}" type="pres">
      <dgm:prSet presAssocID="{9821B638-A1FE-4CE7-B3AF-D61D303B2C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5747D5-F8B4-4DDB-867D-762962CDF08C}" type="pres">
      <dgm:prSet presAssocID="{9821B638-A1FE-4CE7-B3AF-D61D303B2C8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24203CA-F3D3-4311-95F3-EEA214F6FE51}" type="pres">
      <dgm:prSet presAssocID="{9821B638-A1FE-4CE7-B3AF-D61D303B2C8B}" presName="hierChild2" presStyleCnt="0"/>
      <dgm:spPr/>
    </dgm:pt>
    <dgm:pt modelId="{1DF0E58E-D56F-4310-993F-1FB4E3C3B4D5}" type="pres">
      <dgm:prSet presAssocID="{F31B46DA-51CD-4FE6-AFF8-6480DB5F4730}" presName="Name50" presStyleLbl="parChTrans1D2" presStyleIdx="0" presStyleCnt="1"/>
      <dgm:spPr/>
    </dgm:pt>
    <dgm:pt modelId="{427CC364-3036-4D5D-BEF7-2054D5C3C9A6}" type="pres">
      <dgm:prSet presAssocID="{566818DD-BB97-48E4-A565-6AE3E51EAD13}" presName="hierRoot2" presStyleCnt="0">
        <dgm:presLayoutVars>
          <dgm:hierBranch/>
        </dgm:presLayoutVars>
      </dgm:prSet>
      <dgm:spPr/>
    </dgm:pt>
    <dgm:pt modelId="{B5D7A123-BA85-4DAD-A8E7-87EE7DD085FD}" type="pres">
      <dgm:prSet presAssocID="{566818DD-BB97-48E4-A565-6AE3E51EAD13}" presName="rootComposite" presStyleCnt="0"/>
      <dgm:spPr/>
    </dgm:pt>
    <dgm:pt modelId="{06B2EE0F-1DFD-42FD-9FD9-4DBC4DF1E015}" type="pres">
      <dgm:prSet presAssocID="{566818DD-BB97-48E4-A565-6AE3E51EAD1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539F49-83C7-4A98-86D6-15AD2B42ED92}" type="pres">
      <dgm:prSet presAssocID="{566818DD-BB97-48E4-A565-6AE3E51EAD13}" presName="rootConnector" presStyleLbl="node2" presStyleIdx="0" presStyleCnt="1"/>
      <dgm:spPr/>
      <dgm:t>
        <a:bodyPr/>
        <a:lstStyle/>
        <a:p>
          <a:endParaRPr lang="es-ES"/>
        </a:p>
      </dgm:t>
    </dgm:pt>
    <dgm:pt modelId="{4C8232B0-8595-480C-8DBD-EC89E0065568}" type="pres">
      <dgm:prSet presAssocID="{566818DD-BB97-48E4-A565-6AE3E51EAD13}" presName="hierChild4" presStyleCnt="0"/>
      <dgm:spPr/>
    </dgm:pt>
    <dgm:pt modelId="{DA80D5EB-2481-459A-B6DF-AA4B13EBC37F}" type="pres">
      <dgm:prSet presAssocID="{FA221896-6F81-402D-9E0F-2FD32CA7FB65}" presName="Name35" presStyleLbl="parChTrans1D3" presStyleIdx="0" presStyleCnt="1"/>
      <dgm:spPr/>
    </dgm:pt>
    <dgm:pt modelId="{F4980FC4-9DF9-47CE-9AF5-E4AF5F715E5D}" type="pres">
      <dgm:prSet presAssocID="{F7789E93-AC71-41CE-AF27-EA61B9DBA7D1}" presName="hierRoot2" presStyleCnt="0">
        <dgm:presLayoutVars>
          <dgm:hierBranch val="r"/>
        </dgm:presLayoutVars>
      </dgm:prSet>
      <dgm:spPr/>
    </dgm:pt>
    <dgm:pt modelId="{09BF0C4A-14C5-4F93-9B15-A3B9E41CDB77}" type="pres">
      <dgm:prSet presAssocID="{F7789E93-AC71-41CE-AF27-EA61B9DBA7D1}" presName="rootComposite" presStyleCnt="0"/>
      <dgm:spPr/>
    </dgm:pt>
    <dgm:pt modelId="{EB8D0CAF-80B2-43E5-9829-1A06269AD41B}" type="pres">
      <dgm:prSet presAssocID="{F7789E93-AC71-41CE-AF27-EA61B9DBA7D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4EE77-EB22-442A-A38E-A8BC2DB3C729}" type="pres">
      <dgm:prSet presAssocID="{F7789E93-AC71-41CE-AF27-EA61B9DBA7D1}" presName="rootConnector" presStyleLbl="node3" presStyleIdx="0" presStyleCnt="1"/>
      <dgm:spPr/>
      <dgm:t>
        <a:bodyPr/>
        <a:lstStyle/>
        <a:p>
          <a:endParaRPr lang="es-ES"/>
        </a:p>
      </dgm:t>
    </dgm:pt>
    <dgm:pt modelId="{AB66A0DB-F7E3-44E0-B756-761CFDE97848}" type="pres">
      <dgm:prSet presAssocID="{F7789E93-AC71-41CE-AF27-EA61B9DBA7D1}" presName="hierChild4" presStyleCnt="0"/>
      <dgm:spPr/>
    </dgm:pt>
    <dgm:pt modelId="{F2C7518F-F6C5-4CA8-B3BE-4CCDECF5B185}" type="pres">
      <dgm:prSet presAssocID="{27FF1A90-5924-4C4F-8744-AAFA17B98CCF}" presName="Name50" presStyleLbl="parChTrans1D4" presStyleIdx="0" presStyleCnt="1"/>
      <dgm:spPr/>
    </dgm:pt>
    <dgm:pt modelId="{6EAF1339-FEF2-41AC-BC81-A32AF4E91BF0}" type="pres">
      <dgm:prSet presAssocID="{60ACC239-66AF-4E8A-8264-94DB0CC349D5}" presName="hierRoot2" presStyleCnt="0">
        <dgm:presLayoutVars>
          <dgm:hierBranch val="r"/>
        </dgm:presLayoutVars>
      </dgm:prSet>
      <dgm:spPr/>
    </dgm:pt>
    <dgm:pt modelId="{85B600C9-DC41-419E-9C03-383AF91D7784}" type="pres">
      <dgm:prSet presAssocID="{60ACC239-66AF-4E8A-8264-94DB0CC349D5}" presName="rootComposite" presStyleCnt="0"/>
      <dgm:spPr/>
    </dgm:pt>
    <dgm:pt modelId="{249DB116-1003-4688-BA38-844D1686A51C}" type="pres">
      <dgm:prSet presAssocID="{60ACC239-66AF-4E8A-8264-94DB0CC349D5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AA9C2A-454D-4902-B2DC-F3C454A30038}" type="pres">
      <dgm:prSet presAssocID="{60ACC239-66AF-4E8A-8264-94DB0CC349D5}" presName="rootConnector" presStyleLbl="node4" presStyleIdx="0" presStyleCnt="1"/>
      <dgm:spPr/>
      <dgm:t>
        <a:bodyPr/>
        <a:lstStyle/>
        <a:p>
          <a:endParaRPr lang="es-ES"/>
        </a:p>
      </dgm:t>
    </dgm:pt>
    <dgm:pt modelId="{EA64B22D-F0D8-482C-9E4E-77E36D64D4C4}" type="pres">
      <dgm:prSet presAssocID="{60ACC239-66AF-4E8A-8264-94DB0CC349D5}" presName="hierChild4" presStyleCnt="0"/>
      <dgm:spPr/>
    </dgm:pt>
    <dgm:pt modelId="{0997273C-17B5-4B75-B408-635734B4E91B}" type="pres">
      <dgm:prSet presAssocID="{60ACC239-66AF-4E8A-8264-94DB0CC349D5}" presName="hierChild5" presStyleCnt="0"/>
      <dgm:spPr/>
    </dgm:pt>
    <dgm:pt modelId="{CFED483D-96E7-4C32-AC06-C0F715C127CF}" type="pres">
      <dgm:prSet presAssocID="{F7789E93-AC71-41CE-AF27-EA61B9DBA7D1}" presName="hierChild5" presStyleCnt="0"/>
      <dgm:spPr/>
    </dgm:pt>
    <dgm:pt modelId="{99FCFF16-E2C9-4B48-BDE8-F22E0A509561}" type="pres">
      <dgm:prSet presAssocID="{566818DD-BB97-48E4-A565-6AE3E51EAD13}" presName="hierChild5" presStyleCnt="0"/>
      <dgm:spPr/>
    </dgm:pt>
    <dgm:pt modelId="{EC7E31D5-A7C4-4B41-8FB6-258C9BAB3F6B}" type="pres">
      <dgm:prSet presAssocID="{9821B638-A1FE-4CE7-B3AF-D61D303B2C8B}" presName="hierChild3" presStyleCnt="0"/>
      <dgm:spPr/>
    </dgm:pt>
  </dgm:ptLst>
  <dgm:cxnLst>
    <dgm:cxn modelId="{F493AF2F-C8C2-460C-8EC1-5AB0CB6BEAB1}" type="presOf" srcId="{9821B638-A1FE-4CE7-B3AF-D61D303B2C8B}" destId="{CE5747D5-F8B4-4DDB-867D-762962CDF08C}" srcOrd="1" destOrd="0" presId="urn:microsoft.com/office/officeart/2005/8/layout/orgChart1"/>
    <dgm:cxn modelId="{00C5BDF3-F618-4B11-A5E8-37606F99FC9C}" type="presOf" srcId="{F7789E93-AC71-41CE-AF27-EA61B9DBA7D1}" destId="{7314EE77-EB22-442A-A38E-A8BC2DB3C729}" srcOrd="1" destOrd="0" presId="urn:microsoft.com/office/officeart/2005/8/layout/orgChart1"/>
    <dgm:cxn modelId="{4C36E5E1-9C6A-47FD-8071-1169D7912450}" type="presOf" srcId="{566818DD-BB97-48E4-A565-6AE3E51EAD13}" destId="{06B2EE0F-1DFD-42FD-9FD9-4DBC4DF1E015}" srcOrd="0" destOrd="0" presId="urn:microsoft.com/office/officeart/2005/8/layout/orgChart1"/>
    <dgm:cxn modelId="{4A7327EC-E8E7-47B1-8821-9B3A25D0653F}" type="presOf" srcId="{F7789E93-AC71-41CE-AF27-EA61B9DBA7D1}" destId="{EB8D0CAF-80B2-43E5-9829-1A06269AD41B}" srcOrd="0" destOrd="0" presId="urn:microsoft.com/office/officeart/2005/8/layout/orgChart1"/>
    <dgm:cxn modelId="{FA59D51A-D3D9-4FC8-961E-915D9DA591E9}" srcId="{9821B638-A1FE-4CE7-B3AF-D61D303B2C8B}" destId="{566818DD-BB97-48E4-A565-6AE3E51EAD13}" srcOrd="0" destOrd="0" parTransId="{F31B46DA-51CD-4FE6-AFF8-6480DB5F4730}" sibTransId="{97FF4793-6078-4122-9714-64A1B9B60C3C}"/>
    <dgm:cxn modelId="{6BB12287-ABAC-4C89-A07C-FB327E08B548}" type="presOf" srcId="{9263173E-EB1B-4D08-A86B-BBC078537687}" destId="{96871A3F-B5A4-4B26-B7B1-3BE7D613FB42}" srcOrd="0" destOrd="0" presId="urn:microsoft.com/office/officeart/2005/8/layout/orgChart1"/>
    <dgm:cxn modelId="{F4651595-1694-491F-90B3-A65B4684957C}" srcId="{566818DD-BB97-48E4-A565-6AE3E51EAD13}" destId="{F7789E93-AC71-41CE-AF27-EA61B9DBA7D1}" srcOrd="0" destOrd="0" parTransId="{FA221896-6F81-402D-9E0F-2FD32CA7FB65}" sibTransId="{57511782-7D13-48A4-8AFC-5243060FB497}"/>
    <dgm:cxn modelId="{14FA1E1B-B718-4D79-8295-C2357989EDEA}" type="presOf" srcId="{60ACC239-66AF-4E8A-8264-94DB0CC349D5}" destId="{7EAA9C2A-454D-4902-B2DC-F3C454A30038}" srcOrd="1" destOrd="0" presId="urn:microsoft.com/office/officeart/2005/8/layout/orgChart1"/>
    <dgm:cxn modelId="{72D2643F-B03A-4AE6-AE07-BE94C4F6232F}" type="presOf" srcId="{FA221896-6F81-402D-9E0F-2FD32CA7FB65}" destId="{DA80D5EB-2481-459A-B6DF-AA4B13EBC37F}" srcOrd="0" destOrd="0" presId="urn:microsoft.com/office/officeart/2005/8/layout/orgChart1"/>
    <dgm:cxn modelId="{0236AD82-E8B1-4B21-89F5-1912BEF32540}" type="presOf" srcId="{566818DD-BB97-48E4-A565-6AE3E51EAD13}" destId="{44539F49-83C7-4A98-86D6-15AD2B42ED92}" srcOrd="1" destOrd="0" presId="urn:microsoft.com/office/officeart/2005/8/layout/orgChart1"/>
    <dgm:cxn modelId="{6B996A24-6394-4E7B-9131-069B90C97DAB}" type="presOf" srcId="{F31B46DA-51CD-4FE6-AFF8-6480DB5F4730}" destId="{1DF0E58E-D56F-4310-993F-1FB4E3C3B4D5}" srcOrd="0" destOrd="0" presId="urn:microsoft.com/office/officeart/2005/8/layout/orgChart1"/>
    <dgm:cxn modelId="{DE1C316C-E2FF-4330-A8FF-D07FA049C3B4}" srcId="{9263173E-EB1B-4D08-A86B-BBC078537687}" destId="{9821B638-A1FE-4CE7-B3AF-D61D303B2C8B}" srcOrd="0" destOrd="0" parTransId="{1E7C8CCF-170E-49B9-8EA7-E51B46B0091D}" sibTransId="{6F8D1F34-9758-4A91-80A9-8D9D4B397714}"/>
    <dgm:cxn modelId="{BFD760F9-D495-41EA-AF4E-DFDF21C72A77}" srcId="{F7789E93-AC71-41CE-AF27-EA61B9DBA7D1}" destId="{60ACC239-66AF-4E8A-8264-94DB0CC349D5}" srcOrd="0" destOrd="0" parTransId="{27FF1A90-5924-4C4F-8744-AAFA17B98CCF}" sibTransId="{C1E61B0A-E652-45CA-9058-D003E74AAE96}"/>
    <dgm:cxn modelId="{A4BE4D52-0276-49B4-BB20-4868D6E5DD7C}" type="presOf" srcId="{60ACC239-66AF-4E8A-8264-94DB0CC349D5}" destId="{249DB116-1003-4688-BA38-844D1686A51C}" srcOrd="0" destOrd="0" presId="urn:microsoft.com/office/officeart/2005/8/layout/orgChart1"/>
    <dgm:cxn modelId="{5BDD1E03-76C7-4CDC-B0E0-C8E78901F44C}" type="presOf" srcId="{27FF1A90-5924-4C4F-8744-AAFA17B98CCF}" destId="{F2C7518F-F6C5-4CA8-B3BE-4CCDECF5B185}" srcOrd="0" destOrd="0" presId="urn:microsoft.com/office/officeart/2005/8/layout/orgChart1"/>
    <dgm:cxn modelId="{CC08E43F-1A29-4375-8315-05BCFC6A2E77}" type="presOf" srcId="{9821B638-A1FE-4CE7-B3AF-D61D303B2C8B}" destId="{6C2B98FD-F1F3-4C42-8889-D0E030449B85}" srcOrd="0" destOrd="0" presId="urn:microsoft.com/office/officeart/2005/8/layout/orgChart1"/>
    <dgm:cxn modelId="{E3A18018-4189-4ED8-8D1E-C1469768C178}" type="presParOf" srcId="{96871A3F-B5A4-4B26-B7B1-3BE7D613FB42}" destId="{FDABA071-D6D3-4836-B8F1-1C592C6304BE}" srcOrd="0" destOrd="0" presId="urn:microsoft.com/office/officeart/2005/8/layout/orgChart1"/>
    <dgm:cxn modelId="{6EED3DA3-7D28-4812-B683-846AAE778031}" type="presParOf" srcId="{FDABA071-D6D3-4836-B8F1-1C592C6304BE}" destId="{D11CDE3B-F34C-4824-B0BB-390486C8DAF8}" srcOrd="0" destOrd="0" presId="urn:microsoft.com/office/officeart/2005/8/layout/orgChart1"/>
    <dgm:cxn modelId="{19103043-0886-4FCC-A214-DC4A8524E02C}" type="presParOf" srcId="{D11CDE3B-F34C-4824-B0BB-390486C8DAF8}" destId="{6C2B98FD-F1F3-4C42-8889-D0E030449B85}" srcOrd="0" destOrd="0" presId="urn:microsoft.com/office/officeart/2005/8/layout/orgChart1"/>
    <dgm:cxn modelId="{258F3E37-328B-483F-847B-9D24538822AB}" type="presParOf" srcId="{D11CDE3B-F34C-4824-B0BB-390486C8DAF8}" destId="{CE5747D5-F8B4-4DDB-867D-762962CDF08C}" srcOrd="1" destOrd="0" presId="urn:microsoft.com/office/officeart/2005/8/layout/orgChart1"/>
    <dgm:cxn modelId="{F17EA409-53E6-44C8-B82C-08351FA2C17D}" type="presParOf" srcId="{FDABA071-D6D3-4836-B8F1-1C592C6304BE}" destId="{E24203CA-F3D3-4311-95F3-EEA214F6FE51}" srcOrd="1" destOrd="0" presId="urn:microsoft.com/office/officeart/2005/8/layout/orgChart1"/>
    <dgm:cxn modelId="{57B4A99E-AC54-4533-A467-6DE2D3C7E2E7}" type="presParOf" srcId="{E24203CA-F3D3-4311-95F3-EEA214F6FE51}" destId="{1DF0E58E-D56F-4310-993F-1FB4E3C3B4D5}" srcOrd="0" destOrd="0" presId="urn:microsoft.com/office/officeart/2005/8/layout/orgChart1"/>
    <dgm:cxn modelId="{8786C949-1435-4D46-938B-02A74242396A}" type="presParOf" srcId="{E24203CA-F3D3-4311-95F3-EEA214F6FE51}" destId="{427CC364-3036-4D5D-BEF7-2054D5C3C9A6}" srcOrd="1" destOrd="0" presId="urn:microsoft.com/office/officeart/2005/8/layout/orgChart1"/>
    <dgm:cxn modelId="{41E191E9-A300-48B5-85EE-B1896B144BFF}" type="presParOf" srcId="{427CC364-3036-4D5D-BEF7-2054D5C3C9A6}" destId="{B5D7A123-BA85-4DAD-A8E7-87EE7DD085FD}" srcOrd="0" destOrd="0" presId="urn:microsoft.com/office/officeart/2005/8/layout/orgChart1"/>
    <dgm:cxn modelId="{9C704DC4-5377-4463-854F-7FA54CCD1EBD}" type="presParOf" srcId="{B5D7A123-BA85-4DAD-A8E7-87EE7DD085FD}" destId="{06B2EE0F-1DFD-42FD-9FD9-4DBC4DF1E015}" srcOrd="0" destOrd="0" presId="urn:microsoft.com/office/officeart/2005/8/layout/orgChart1"/>
    <dgm:cxn modelId="{8AADE97F-DEA1-419E-8D72-7D8DACB0CD3A}" type="presParOf" srcId="{B5D7A123-BA85-4DAD-A8E7-87EE7DD085FD}" destId="{44539F49-83C7-4A98-86D6-15AD2B42ED92}" srcOrd="1" destOrd="0" presId="urn:microsoft.com/office/officeart/2005/8/layout/orgChart1"/>
    <dgm:cxn modelId="{36E8EBD0-FB91-4CAD-88F9-16CDB035A491}" type="presParOf" srcId="{427CC364-3036-4D5D-BEF7-2054D5C3C9A6}" destId="{4C8232B0-8595-480C-8DBD-EC89E0065568}" srcOrd="1" destOrd="0" presId="urn:microsoft.com/office/officeart/2005/8/layout/orgChart1"/>
    <dgm:cxn modelId="{37EEF62B-E5EB-4D15-9443-E65B15CEEF12}" type="presParOf" srcId="{4C8232B0-8595-480C-8DBD-EC89E0065568}" destId="{DA80D5EB-2481-459A-B6DF-AA4B13EBC37F}" srcOrd="0" destOrd="0" presId="urn:microsoft.com/office/officeart/2005/8/layout/orgChart1"/>
    <dgm:cxn modelId="{E1BB0B95-A70C-4973-889A-D60B98718A16}" type="presParOf" srcId="{4C8232B0-8595-480C-8DBD-EC89E0065568}" destId="{F4980FC4-9DF9-47CE-9AF5-E4AF5F715E5D}" srcOrd="1" destOrd="0" presId="urn:microsoft.com/office/officeart/2005/8/layout/orgChart1"/>
    <dgm:cxn modelId="{BD3AAC8E-51FC-4725-9E99-906B909DB34C}" type="presParOf" srcId="{F4980FC4-9DF9-47CE-9AF5-E4AF5F715E5D}" destId="{09BF0C4A-14C5-4F93-9B15-A3B9E41CDB77}" srcOrd="0" destOrd="0" presId="urn:microsoft.com/office/officeart/2005/8/layout/orgChart1"/>
    <dgm:cxn modelId="{8C70FD76-781D-4B2E-B6CE-828F129901D7}" type="presParOf" srcId="{09BF0C4A-14C5-4F93-9B15-A3B9E41CDB77}" destId="{EB8D0CAF-80B2-43E5-9829-1A06269AD41B}" srcOrd="0" destOrd="0" presId="urn:microsoft.com/office/officeart/2005/8/layout/orgChart1"/>
    <dgm:cxn modelId="{5855654F-E59E-4D0A-894F-C2FFAA09D107}" type="presParOf" srcId="{09BF0C4A-14C5-4F93-9B15-A3B9E41CDB77}" destId="{7314EE77-EB22-442A-A38E-A8BC2DB3C729}" srcOrd="1" destOrd="0" presId="urn:microsoft.com/office/officeart/2005/8/layout/orgChart1"/>
    <dgm:cxn modelId="{081D04FA-ECC5-4BE8-B04A-399575CEF9C5}" type="presParOf" srcId="{F4980FC4-9DF9-47CE-9AF5-E4AF5F715E5D}" destId="{AB66A0DB-F7E3-44E0-B756-761CFDE97848}" srcOrd="1" destOrd="0" presId="urn:microsoft.com/office/officeart/2005/8/layout/orgChart1"/>
    <dgm:cxn modelId="{67502858-458A-4B72-8DB1-D250F5852444}" type="presParOf" srcId="{AB66A0DB-F7E3-44E0-B756-761CFDE97848}" destId="{F2C7518F-F6C5-4CA8-B3BE-4CCDECF5B185}" srcOrd="0" destOrd="0" presId="urn:microsoft.com/office/officeart/2005/8/layout/orgChart1"/>
    <dgm:cxn modelId="{11A8482F-65FE-49E3-8351-A31E67E66276}" type="presParOf" srcId="{AB66A0DB-F7E3-44E0-B756-761CFDE97848}" destId="{6EAF1339-FEF2-41AC-BC81-A32AF4E91BF0}" srcOrd="1" destOrd="0" presId="urn:microsoft.com/office/officeart/2005/8/layout/orgChart1"/>
    <dgm:cxn modelId="{5E251366-3417-4466-BE06-795ADF432D29}" type="presParOf" srcId="{6EAF1339-FEF2-41AC-BC81-A32AF4E91BF0}" destId="{85B600C9-DC41-419E-9C03-383AF91D7784}" srcOrd="0" destOrd="0" presId="urn:microsoft.com/office/officeart/2005/8/layout/orgChart1"/>
    <dgm:cxn modelId="{FD7F42EC-DFAF-4E0D-8E90-98A32250B840}" type="presParOf" srcId="{85B600C9-DC41-419E-9C03-383AF91D7784}" destId="{249DB116-1003-4688-BA38-844D1686A51C}" srcOrd="0" destOrd="0" presId="urn:microsoft.com/office/officeart/2005/8/layout/orgChart1"/>
    <dgm:cxn modelId="{12AD957E-2A0E-4168-8BF7-C42EC60ABF6D}" type="presParOf" srcId="{85B600C9-DC41-419E-9C03-383AF91D7784}" destId="{7EAA9C2A-454D-4902-B2DC-F3C454A30038}" srcOrd="1" destOrd="0" presId="urn:microsoft.com/office/officeart/2005/8/layout/orgChart1"/>
    <dgm:cxn modelId="{222E79F5-7413-4041-94D3-DDD83CB2E680}" type="presParOf" srcId="{6EAF1339-FEF2-41AC-BC81-A32AF4E91BF0}" destId="{EA64B22D-F0D8-482C-9E4E-77E36D64D4C4}" srcOrd="1" destOrd="0" presId="urn:microsoft.com/office/officeart/2005/8/layout/orgChart1"/>
    <dgm:cxn modelId="{DB243824-FD6C-4F75-8859-5FA2477AABDB}" type="presParOf" srcId="{6EAF1339-FEF2-41AC-BC81-A32AF4E91BF0}" destId="{0997273C-17B5-4B75-B408-635734B4E91B}" srcOrd="2" destOrd="0" presId="urn:microsoft.com/office/officeart/2005/8/layout/orgChart1"/>
    <dgm:cxn modelId="{3A7B542D-0D13-4CBD-921A-A5B76C3ACD02}" type="presParOf" srcId="{F4980FC4-9DF9-47CE-9AF5-E4AF5F715E5D}" destId="{CFED483D-96E7-4C32-AC06-C0F715C127CF}" srcOrd="2" destOrd="0" presId="urn:microsoft.com/office/officeart/2005/8/layout/orgChart1"/>
    <dgm:cxn modelId="{A7608433-A3B1-4DF0-9701-30A3B81476C0}" type="presParOf" srcId="{427CC364-3036-4D5D-BEF7-2054D5C3C9A6}" destId="{99FCFF16-E2C9-4B48-BDE8-F22E0A509561}" srcOrd="2" destOrd="0" presId="urn:microsoft.com/office/officeart/2005/8/layout/orgChart1"/>
    <dgm:cxn modelId="{77F6C6FE-D72A-4442-92F7-B530FFF51CEA}" type="presParOf" srcId="{FDABA071-D6D3-4836-B8F1-1C592C6304BE}" destId="{EC7E31D5-A7C4-4B41-8FB6-258C9BAB3F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3D72C4-FE3E-42DA-BC90-F36FD16FC7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DB2857F-BC6C-4A0B-A7C3-EB7E84A665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COMUNIDAD TERAPÉUTICA</a:t>
          </a:r>
        </a:p>
      </dgm:t>
    </dgm:pt>
    <dgm:pt modelId="{E8F34E73-244B-4CD6-97A0-D99B8A68BCBB}" type="parTrans" cxnId="{99523F91-6E69-4843-A683-F352AD588D2D}">
      <dgm:prSet/>
      <dgm:spPr/>
    </dgm:pt>
    <dgm:pt modelId="{1CA0108C-ECEE-45F2-BCC5-057B48BCEACE}" type="sibTrans" cxnId="{99523F91-6E69-4843-A683-F352AD588D2D}">
      <dgm:prSet/>
      <dgm:spPr/>
    </dgm:pt>
    <dgm:pt modelId="{7DDA185D-CCF2-4BAF-89FB-B856F9B1BA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Fases / estructura / Equipo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Perfiles de pacientes</a:t>
          </a:r>
        </a:p>
      </dgm:t>
    </dgm:pt>
    <dgm:pt modelId="{43083D5C-4D2D-4745-8E43-6179D00AE857}" type="parTrans" cxnId="{E69B679E-FCEC-43E2-BEBC-7FBEC98EE7F4}">
      <dgm:prSet/>
      <dgm:spPr/>
    </dgm:pt>
    <dgm:pt modelId="{0C670A92-E2B2-4FC4-9231-C73E31BDD50F}" type="sibTrans" cxnId="{E69B679E-FCEC-43E2-BEBC-7FBEC98EE7F4}">
      <dgm:prSet/>
      <dgm:spPr/>
    </dgm:pt>
    <dgm:pt modelId="{9ADB2CF0-5E02-4003-A142-EC88982CCB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Herramientas 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espacios terapéuticos</a:t>
          </a:r>
        </a:p>
      </dgm:t>
    </dgm:pt>
    <dgm:pt modelId="{09F9F34E-4434-465E-A72A-CAD2D604078E}" type="parTrans" cxnId="{5A2842E3-841A-4A46-987A-BDEAAA1799C7}">
      <dgm:prSet/>
      <dgm:spPr/>
    </dgm:pt>
    <dgm:pt modelId="{A76329C9-DD35-494F-99B5-B7419E6BC718}" type="sibTrans" cxnId="{5A2842E3-841A-4A46-987A-BDEAAA1799C7}">
      <dgm:prSet/>
      <dgm:spPr/>
    </dgm:pt>
    <dgm:pt modelId="{6F050D5D-0DBD-4850-B4A0-6B95F6C30C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para Alcohólicos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y Adultos Mayores</a:t>
          </a:r>
        </a:p>
      </dgm:t>
    </dgm:pt>
    <dgm:pt modelId="{A7DD22A5-8DE9-4C77-B886-0C50F479062F}" type="parTrans" cxnId="{8B25281F-5237-49D4-B72D-A50DD17D9451}">
      <dgm:prSet/>
      <dgm:spPr/>
    </dgm:pt>
    <dgm:pt modelId="{610DBEBC-96F4-4479-9EFA-FA7989A48CFE}" type="sibTrans" cxnId="{8B25281F-5237-49D4-B72D-A50DD17D9451}">
      <dgm:prSet/>
      <dgm:spPr/>
    </dgm:pt>
    <dgm:pt modelId="{A6D17DF9-3581-4F9C-A35D-B9F9238A5272}" type="pres">
      <dgm:prSet presAssocID="{8F3D72C4-FE3E-42DA-BC90-F36FD16FC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AEBBF0-07AB-42E6-8087-F912CF55000D}" type="pres">
      <dgm:prSet presAssocID="{DDB2857F-BC6C-4A0B-A7C3-EB7E84A665FB}" presName="hierRoot1" presStyleCnt="0">
        <dgm:presLayoutVars>
          <dgm:hierBranch val="r"/>
        </dgm:presLayoutVars>
      </dgm:prSet>
      <dgm:spPr/>
    </dgm:pt>
    <dgm:pt modelId="{59FED37A-00AD-4F9F-8FD1-4CD46C40E4F5}" type="pres">
      <dgm:prSet presAssocID="{DDB2857F-BC6C-4A0B-A7C3-EB7E84A665FB}" presName="rootComposite1" presStyleCnt="0"/>
      <dgm:spPr/>
    </dgm:pt>
    <dgm:pt modelId="{EC8E5115-C20B-42B7-9DCD-DF429FFA7429}" type="pres">
      <dgm:prSet presAssocID="{DDB2857F-BC6C-4A0B-A7C3-EB7E84A665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75DDF7-2627-4307-A850-EE0B6531D08B}" type="pres">
      <dgm:prSet presAssocID="{DDB2857F-BC6C-4A0B-A7C3-EB7E84A665F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FAAD80D-F920-4BAD-8F37-82681443DB3A}" type="pres">
      <dgm:prSet presAssocID="{DDB2857F-BC6C-4A0B-A7C3-EB7E84A665FB}" presName="hierChild2" presStyleCnt="0"/>
      <dgm:spPr/>
    </dgm:pt>
    <dgm:pt modelId="{7DBC1089-109B-4A3B-A4D0-51E8CEB0ED6C}" type="pres">
      <dgm:prSet presAssocID="{43083D5C-4D2D-4745-8E43-6179D00AE857}" presName="Name50" presStyleLbl="parChTrans1D2" presStyleIdx="0" presStyleCnt="1"/>
      <dgm:spPr/>
    </dgm:pt>
    <dgm:pt modelId="{4B16B03E-8AF2-4B2B-A405-0356A53C1134}" type="pres">
      <dgm:prSet presAssocID="{7DDA185D-CCF2-4BAF-89FB-B856F9B1BA65}" presName="hierRoot2" presStyleCnt="0">
        <dgm:presLayoutVars>
          <dgm:hierBranch/>
        </dgm:presLayoutVars>
      </dgm:prSet>
      <dgm:spPr/>
    </dgm:pt>
    <dgm:pt modelId="{FC0F7E05-E23C-40FA-AF31-121709A97CA7}" type="pres">
      <dgm:prSet presAssocID="{7DDA185D-CCF2-4BAF-89FB-B856F9B1BA65}" presName="rootComposite" presStyleCnt="0"/>
      <dgm:spPr/>
    </dgm:pt>
    <dgm:pt modelId="{6F4DAD1C-1D7A-4C54-8D10-F529E2B12DC0}" type="pres">
      <dgm:prSet presAssocID="{7DDA185D-CCF2-4BAF-89FB-B856F9B1BA6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2975FE-EF5C-425B-820E-4D15C9B7FD4B}" type="pres">
      <dgm:prSet presAssocID="{7DDA185D-CCF2-4BAF-89FB-B856F9B1BA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01CDE948-BB43-437D-8694-11DDDCEEBC35}" type="pres">
      <dgm:prSet presAssocID="{7DDA185D-CCF2-4BAF-89FB-B856F9B1BA65}" presName="hierChild4" presStyleCnt="0"/>
      <dgm:spPr/>
    </dgm:pt>
    <dgm:pt modelId="{FE6A7F5D-B282-4C26-BE4D-775CD0DB1CCF}" type="pres">
      <dgm:prSet presAssocID="{09F9F34E-4434-465E-A72A-CAD2D604078E}" presName="Name35" presStyleLbl="parChTrans1D3" presStyleIdx="0" presStyleCnt="1"/>
      <dgm:spPr/>
    </dgm:pt>
    <dgm:pt modelId="{562B3883-2684-4CCE-AA10-9C6272E5C4A7}" type="pres">
      <dgm:prSet presAssocID="{9ADB2CF0-5E02-4003-A142-EC88982CCBFC}" presName="hierRoot2" presStyleCnt="0">
        <dgm:presLayoutVars>
          <dgm:hierBranch val="r"/>
        </dgm:presLayoutVars>
      </dgm:prSet>
      <dgm:spPr/>
    </dgm:pt>
    <dgm:pt modelId="{DC03B62B-FBDF-48ED-96DE-92638389FA4D}" type="pres">
      <dgm:prSet presAssocID="{9ADB2CF0-5E02-4003-A142-EC88982CCBFC}" presName="rootComposite" presStyleCnt="0"/>
      <dgm:spPr/>
    </dgm:pt>
    <dgm:pt modelId="{2EFC1069-FE7D-4C86-B085-B8C3E47E0DEE}" type="pres">
      <dgm:prSet presAssocID="{9ADB2CF0-5E02-4003-A142-EC88982CCBF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B80237-5192-488A-AFFF-7E2CF0DCB944}" type="pres">
      <dgm:prSet presAssocID="{9ADB2CF0-5E02-4003-A142-EC88982CCBFC}" presName="rootConnector" presStyleLbl="node3" presStyleIdx="0" presStyleCnt="1"/>
      <dgm:spPr/>
      <dgm:t>
        <a:bodyPr/>
        <a:lstStyle/>
        <a:p>
          <a:endParaRPr lang="es-ES"/>
        </a:p>
      </dgm:t>
    </dgm:pt>
    <dgm:pt modelId="{35BF2B92-6391-419C-8BFA-7758D5895C04}" type="pres">
      <dgm:prSet presAssocID="{9ADB2CF0-5E02-4003-A142-EC88982CCBFC}" presName="hierChild4" presStyleCnt="0"/>
      <dgm:spPr/>
    </dgm:pt>
    <dgm:pt modelId="{5A8FC245-EA40-4843-9C33-5434462FA3EE}" type="pres">
      <dgm:prSet presAssocID="{A7DD22A5-8DE9-4C77-B886-0C50F479062F}" presName="Name50" presStyleLbl="parChTrans1D4" presStyleIdx="0" presStyleCnt="1"/>
      <dgm:spPr/>
    </dgm:pt>
    <dgm:pt modelId="{6B66F3FC-683F-43AB-B7D9-D745EE7FE73E}" type="pres">
      <dgm:prSet presAssocID="{6F050D5D-0DBD-4850-B4A0-6B95F6C30C69}" presName="hierRoot2" presStyleCnt="0">
        <dgm:presLayoutVars>
          <dgm:hierBranch val="r"/>
        </dgm:presLayoutVars>
      </dgm:prSet>
      <dgm:spPr/>
    </dgm:pt>
    <dgm:pt modelId="{06FDC3E9-1986-4B37-B544-C79F68D062D0}" type="pres">
      <dgm:prSet presAssocID="{6F050D5D-0DBD-4850-B4A0-6B95F6C30C69}" presName="rootComposite" presStyleCnt="0"/>
      <dgm:spPr/>
    </dgm:pt>
    <dgm:pt modelId="{F6A89F3B-E84A-413B-9F08-3586B8DB3C73}" type="pres">
      <dgm:prSet presAssocID="{6F050D5D-0DBD-4850-B4A0-6B95F6C30C69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41407-A28D-4A25-8D5B-B8ED906E9D13}" type="pres">
      <dgm:prSet presAssocID="{6F050D5D-0DBD-4850-B4A0-6B95F6C30C69}" presName="rootConnector" presStyleLbl="node4" presStyleIdx="0" presStyleCnt="1"/>
      <dgm:spPr/>
      <dgm:t>
        <a:bodyPr/>
        <a:lstStyle/>
        <a:p>
          <a:endParaRPr lang="es-ES"/>
        </a:p>
      </dgm:t>
    </dgm:pt>
    <dgm:pt modelId="{B40CE81B-ABD7-46C2-91FF-D85466E6E199}" type="pres">
      <dgm:prSet presAssocID="{6F050D5D-0DBD-4850-B4A0-6B95F6C30C69}" presName="hierChild4" presStyleCnt="0"/>
      <dgm:spPr/>
    </dgm:pt>
    <dgm:pt modelId="{72E4B8A1-9EB2-434A-AE71-18CCD6390D32}" type="pres">
      <dgm:prSet presAssocID="{6F050D5D-0DBD-4850-B4A0-6B95F6C30C69}" presName="hierChild5" presStyleCnt="0"/>
      <dgm:spPr/>
    </dgm:pt>
    <dgm:pt modelId="{65E82693-ED4E-497F-963D-E4E22D9D52A1}" type="pres">
      <dgm:prSet presAssocID="{9ADB2CF0-5E02-4003-A142-EC88982CCBFC}" presName="hierChild5" presStyleCnt="0"/>
      <dgm:spPr/>
    </dgm:pt>
    <dgm:pt modelId="{9A0E37BB-D329-4141-AB42-3B7481B16B6D}" type="pres">
      <dgm:prSet presAssocID="{7DDA185D-CCF2-4BAF-89FB-B856F9B1BA65}" presName="hierChild5" presStyleCnt="0"/>
      <dgm:spPr/>
    </dgm:pt>
    <dgm:pt modelId="{8FD12C50-F314-46D4-8151-A2968739D730}" type="pres">
      <dgm:prSet presAssocID="{DDB2857F-BC6C-4A0B-A7C3-EB7E84A665FB}" presName="hierChild3" presStyleCnt="0"/>
      <dgm:spPr/>
    </dgm:pt>
  </dgm:ptLst>
  <dgm:cxnLst>
    <dgm:cxn modelId="{51A1611D-DFB4-477B-A769-E8791EB47FEE}" type="presOf" srcId="{6F050D5D-0DBD-4850-B4A0-6B95F6C30C69}" destId="{BCD41407-A28D-4A25-8D5B-B8ED906E9D13}" srcOrd="1" destOrd="0" presId="urn:microsoft.com/office/officeart/2005/8/layout/orgChart1"/>
    <dgm:cxn modelId="{5A2842E3-841A-4A46-987A-BDEAAA1799C7}" srcId="{7DDA185D-CCF2-4BAF-89FB-B856F9B1BA65}" destId="{9ADB2CF0-5E02-4003-A142-EC88982CCBFC}" srcOrd="0" destOrd="0" parTransId="{09F9F34E-4434-465E-A72A-CAD2D604078E}" sibTransId="{A76329C9-DD35-494F-99B5-B7419E6BC718}"/>
    <dgm:cxn modelId="{E89F0261-AF89-424A-AE1C-0F7378ABBF11}" type="presOf" srcId="{7DDA185D-CCF2-4BAF-89FB-B856F9B1BA65}" destId="{852975FE-EF5C-425B-820E-4D15C9B7FD4B}" srcOrd="1" destOrd="0" presId="urn:microsoft.com/office/officeart/2005/8/layout/orgChart1"/>
    <dgm:cxn modelId="{EA8997E2-6CB5-4CB0-997A-B5ADEC570842}" type="presOf" srcId="{9ADB2CF0-5E02-4003-A142-EC88982CCBFC}" destId="{FDB80237-5192-488A-AFFF-7E2CF0DCB944}" srcOrd="1" destOrd="0" presId="urn:microsoft.com/office/officeart/2005/8/layout/orgChart1"/>
    <dgm:cxn modelId="{40A66CB2-6593-4DD2-B1C3-BA1B2043C64C}" type="presOf" srcId="{A7DD22A5-8DE9-4C77-B886-0C50F479062F}" destId="{5A8FC245-EA40-4843-9C33-5434462FA3EE}" srcOrd="0" destOrd="0" presId="urn:microsoft.com/office/officeart/2005/8/layout/orgChart1"/>
    <dgm:cxn modelId="{8B25281F-5237-49D4-B72D-A50DD17D9451}" srcId="{9ADB2CF0-5E02-4003-A142-EC88982CCBFC}" destId="{6F050D5D-0DBD-4850-B4A0-6B95F6C30C69}" srcOrd="0" destOrd="0" parTransId="{A7DD22A5-8DE9-4C77-B886-0C50F479062F}" sibTransId="{610DBEBC-96F4-4479-9EFA-FA7989A48CFE}"/>
    <dgm:cxn modelId="{2A3E3A78-81CD-4203-A7DD-0F7C15EFB7BF}" type="presOf" srcId="{6F050D5D-0DBD-4850-B4A0-6B95F6C30C69}" destId="{F6A89F3B-E84A-413B-9F08-3586B8DB3C73}" srcOrd="0" destOrd="0" presId="urn:microsoft.com/office/officeart/2005/8/layout/orgChart1"/>
    <dgm:cxn modelId="{A7DCF38A-72B8-4521-AF14-81AAF2A6B39E}" type="presOf" srcId="{8F3D72C4-FE3E-42DA-BC90-F36FD16FC76E}" destId="{A6D17DF9-3581-4F9C-A35D-B9F9238A5272}" srcOrd="0" destOrd="0" presId="urn:microsoft.com/office/officeart/2005/8/layout/orgChart1"/>
    <dgm:cxn modelId="{2B8B50DC-C365-411B-A074-0ACDF10C87FA}" type="presOf" srcId="{7DDA185D-CCF2-4BAF-89FB-B856F9B1BA65}" destId="{6F4DAD1C-1D7A-4C54-8D10-F529E2B12DC0}" srcOrd="0" destOrd="0" presId="urn:microsoft.com/office/officeart/2005/8/layout/orgChart1"/>
    <dgm:cxn modelId="{77519352-62B0-4B40-B81D-0358C59B30AC}" type="presOf" srcId="{DDB2857F-BC6C-4A0B-A7C3-EB7E84A665FB}" destId="{EC8E5115-C20B-42B7-9DCD-DF429FFA7429}" srcOrd="0" destOrd="0" presId="urn:microsoft.com/office/officeart/2005/8/layout/orgChart1"/>
    <dgm:cxn modelId="{E2A38271-C20A-4279-9D01-873D55CC545E}" type="presOf" srcId="{DDB2857F-BC6C-4A0B-A7C3-EB7E84A665FB}" destId="{9B75DDF7-2627-4307-A850-EE0B6531D08B}" srcOrd="1" destOrd="0" presId="urn:microsoft.com/office/officeart/2005/8/layout/orgChart1"/>
    <dgm:cxn modelId="{F1D35584-752D-4669-BFE7-828D17A0CD02}" type="presOf" srcId="{43083D5C-4D2D-4745-8E43-6179D00AE857}" destId="{7DBC1089-109B-4A3B-A4D0-51E8CEB0ED6C}" srcOrd="0" destOrd="0" presId="urn:microsoft.com/office/officeart/2005/8/layout/orgChart1"/>
    <dgm:cxn modelId="{67A75B23-9CA3-46FD-B9C7-0A78CECADB2C}" type="presOf" srcId="{9ADB2CF0-5E02-4003-A142-EC88982CCBFC}" destId="{2EFC1069-FE7D-4C86-B085-B8C3E47E0DEE}" srcOrd="0" destOrd="0" presId="urn:microsoft.com/office/officeart/2005/8/layout/orgChart1"/>
    <dgm:cxn modelId="{29C2FC69-64ED-4C89-AA93-F5AC2724F587}" type="presOf" srcId="{09F9F34E-4434-465E-A72A-CAD2D604078E}" destId="{FE6A7F5D-B282-4C26-BE4D-775CD0DB1CCF}" srcOrd="0" destOrd="0" presId="urn:microsoft.com/office/officeart/2005/8/layout/orgChart1"/>
    <dgm:cxn modelId="{E69B679E-FCEC-43E2-BEBC-7FBEC98EE7F4}" srcId="{DDB2857F-BC6C-4A0B-A7C3-EB7E84A665FB}" destId="{7DDA185D-CCF2-4BAF-89FB-B856F9B1BA65}" srcOrd="0" destOrd="0" parTransId="{43083D5C-4D2D-4745-8E43-6179D00AE857}" sibTransId="{0C670A92-E2B2-4FC4-9231-C73E31BDD50F}"/>
    <dgm:cxn modelId="{99523F91-6E69-4843-A683-F352AD588D2D}" srcId="{8F3D72C4-FE3E-42DA-BC90-F36FD16FC76E}" destId="{DDB2857F-BC6C-4A0B-A7C3-EB7E84A665FB}" srcOrd="0" destOrd="0" parTransId="{E8F34E73-244B-4CD6-97A0-D99B8A68BCBB}" sibTransId="{1CA0108C-ECEE-45F2-BCC5-057B48BCEACE}"/>
    <dgm:cxn modelId="{9C538977-D574-4F44-8E53-B894D77DEB8A}" type="presParOf" srcId="{A6D17DF9-3581-4F9C-A35D-B9F9238A5272}" destId="{31AEBBF0-07AB-42E6-8087-F912CF55000D}" srcOrd="0" destOrd="0" presId="urn:microsoft.com/office/officeart/2005/8/layout/orgChart1"/>
    <dgm:cxn modelId="{FC40F000-EED4-4845-8ACC-E65BF107A2A5}" type="presParOf" srcId="{31AEBBF0-07AB-42E6-8087-F912CF55000D}" destId="{59FED37A-00AD-4F9F-8FD1-4CD46C40E4F5}" srcOrd="0" destOrd="0" presId="urn:microsoft.com/office/officeart/2005/8/layout/orgChart1"/>
    <dgm:cxn modelId="{F23DAE85-0D6F-4D0D-BD9F-3D488F0E871E}" type="presParOf" srcId="{59FED37A-00AD-4F9F-8FD1-4CD46C40E4F5}" destId="{EC8E5115-C20B-42B7-9DCD-DF429FFA7429}" srcOrd="0" destOrd="0" presId="urn:microsoft.com/office/officeart/2005/8/layout/orgChart1"/>
    <dgm:cxn modelId="{3A937D22-E706-477F-8FE3-C22CA9177BA7}" type="presParOf" srcId="{59FED37A-00AD-4F9F-8FD1-4CD46C40E4F5}" destId="{9B75DDF7-2627-4307-A850-EE0B6531D08B}" srcOrd="1" destOrd="0" presId="urn:microsoft.com/office/officeart/2005/8/layout/orgChart1"/>
    <dgm:cxn modelId="{D12F530A-472B-402F-B4A0-05BE05C22F96}" type="presParOf" srcId="{31AEBBF0-07AB-42E6-8087-F912CF55000D}" destId="{DFAAD80D-F920-4BAD-8F37-82681443DB3A}" srcOrd="1" destOrd="0" presId="urn:microsoft.com/office/officeart/2005/8/layout/orgChart1"/>
    <dgm:cxn modelId="{5B35374E-788C-4AD1-81A3-B980412B148E}" type="presParOf" srcId="{DFAAD80D-F920-4BAD-8F37-82681443DB3A}" destId="{7DBC1089-109B-4A3B-A4D0-51E8CEB0ED6C}" srcOrd="0" destOrd="0" presId="urn:microsoft.com/office/officeart/2005/8/layout/orgChart1"/>
    <dgm:cxn modelId="{35C308E3-F795-4B28-8FD6-513BEF1DBAF1}" type="presParOf" srcId="{DFAAD80D-F920-4BAD-8F37-82681443DB3A}" destId="{4B16B03E-8AF2-4B2B-A405-0356A53C1134}" srcOrd="1" destOrd="0" presId="urn:microsoft.com/office/officeart/2005/8/layout/orgChart1"/>
    <dgm:cxn modelId="{54371D31-DF9B-475D-8437-F04125B6EDB0}" type="presParOf" srcId="{4B16B03E-8AF2-4B2B-A405-0356A53C1134}" destId="{FC0F7E05-E23C-40FA-AF31-121709A97CA7}" srcOrd="0" destOrd="0" presId="urn:microsoft.com/office/officeart/2005/8/layout/orgChart1"/>
    <dgm:cxn modelId="{BD31226A-6921-49FE-AA4B-0A1C9BA7C45A}" type="presParOf" srcId="{FC0F7E05-E23C-40FA-AF31-121709A97CA7}" destId="{6F4DAD1C-1D7A-4C54-8D10-F529E2B12DC0}" srcOrd="0" destOrd="0" presId="urn:microsoft.com/office/officeart/2005/8/layout/orgChart1"/>
    <dgm:cxn modelId="{574827C0-6EB0-4438-BB84-BCB575E1B89A}" type="presParOf" srcId="{FC0F7E05-E23C-40FA-AF31-121709A97CA7}" destId="{852975FE-EF5C-425B-820E-4D15C9B7FD4B}" srcOrd="1" destOrd="0" presId="urn:microsoft.com/office/officeart/2005/8/layout/orgChart1"/>
    <dgm:cxn modelId="{D97B4B9F-FC2A-4D22-B57D-81A9E83773CB}" type="presParOf" srcId="{4B16B03E-8AF2-4B2B-A405-0356A53C1134}" destId="{01CDE948-BB43-437D-8694-11DDDCEEBC35}" srcOrd="1" destOrd="0" presId="urn:microsoft.com/office/officeart/2005/8/layout/orgChart1"/>
    <dgm:cxn modelId="{B9779588-14EC-4CCC-9A73-1CE911C67028}" type="presParOf" srcId="{01CDE948-BB43-437D-8694-11DDDCEEBC35}" destId="{FE6A7F5D-B282-4C26-BE4D-775CD0DB1CCF}" srcOrd="0" destOrd="0" presId="urn:microsoft.com/office/officeart/2005/8/layout/orgChart1"/>
    <dgm:cxn modelId="{60231BAA-3CD2-4D3D-9C1E-BA6A4D5CC4DE}" type="presParOf" srcId="{01CDE948-BB43-437D-8694-11DDDCEEBC35}" destId="{562B3883-2684-4CCE-AA10-9C6272E5C4A7}" srcOrd="1" destOrd="0" presId="urn:microsoft.com/office/officeart/2005/8/layout/orgChart1"/>
    <dgm:cxn modelId="{0B8D3FEA-4230-482C-9D45-3C07FF2A7597}" type="presParOf" srcId="{562B3883-2684-4CCE-AA10-9C6272E5C4A7}" destId="{DC03B62B-FBDF-48ED-96DE-92638389FA4D}" srcOrd="0" destOrd="0" presId="urn:microsoft.com/office/officeart/2005/8/layout/orgChart1"/>
    <dgm:cxn modelId="{F7B43136-1C1C-466D-89F6-87BB721FBBE6}" type="presParOf" srcId="{DC03B62B-FBDF-48ED-96DE-92638389FA4D}" destId="{2EFC1069-FE7D-4C86-B085-B8C3E47E0DEE}" srcOrd="0" destOrd="0" presId="urn:microsoft.com/office/officeart/2005/8/layout/orgChart1"/>
    <dgm:cxn modelId="{0CFD0A09-C896-4873-B5AA-1367B4DB6793}" type="presParOf" srcId="{DC03B62B-FBDF-48ED-96DE-92638389FA4D}" destId="{FDB80237-5192-488A-AFFF-7E2CF0DCB944}" srcOrd="1" destOrd="0" presId="urn:microsoft.com/office/officeart/2005/8/layout/orgChart1"/>
    <dgm:cxn modelId="{D6777288-2E2A-4FB1-B6C1-9BDB30A02A87}" type="presParOf" srcId="{562B3883-2684-4CCE-AA10-9C6272E5C4A7}" destId="{35BF2B92-6391-419C-8BFA-7758D5895C04}" srcOrd="1" destOrd="0" presId="urn:microsoft.com/office/officeart/2005/8/layout/orgChart1"/>
    <dgm:cxn modelId="{D10D3B72-45C9-4DBA-9451-D3BCA67F9C7C}" type="presParOf" srcId="{35BF2B92-6391-419C-8BFA-7758D5895C04}" destId="{5A8FC245-EA40-4843-9C33-5434462FA3EE}" srcOrd="0" destOrd="0" presId="urn:microsoft.com/office/officeart/2005/8/layout/orgChart1"/>
    <dgm:cxn modelId="{10D096A9-A512-435F-BDD5-BA829C363213}" type="presParOf" srcId="{35BF2B92-6391-419C-8BFA-7758D5895C04}" destId="{6B66F3FC-683F-43AB-B7D9-D745EE7FE73E}" srcOrd="1" destOrd="0" presId="urn:microsoft.com/office/officeart/2005/8/layout/orgChart1"/>
    <dgm:cxn modelId="{676E5DEB-C0AB-4C5E-AC7A-F43BB7146D4F}" type="presParOf" srcId="{6B66F3FC-683F-43AB-B7D9-D745EE7FE73E}" destId="{06FDC3E9-1986-4B37-B544-C79F68D062D0}" srcOrd="0" destOrd="0" presId="urn:microsoft.com/office/officeart/2005/8/layout/orgChart1"/>
    <dgm:cxn modelId="{D8EED5ED-CEDA-4B5F-866C-484317474E44}" type="presParOf" srcId="{06FDC3E9-1986-4B37-B544-C79F68D062D0}" destId="{F6A89F3B-E84A-413B-9F08-3586B8DB3C73}" srcOrd="0" destOrd="0" presId="urn:microsoft.com/office/officeart/2005/8/layout/orgChart1"/>
    <dgm:cxn modelId="{F96A1077-09F9-4722-85B6-9E7A84289467}" type="presParOf" srcId="{06FDC3E9-1986-4B37-B544-C79F68D062D0}" destId="{BCD41407-A28D-4A25-8D5B-B8ED906E9D13}" srcOrd="1" destOrd="0" presId="urn:microsoft.com/office/officeart/2005/8/layout/orgChart1"/>
    <dgm:cxn modelId="{CD395A23-BC4E-4941-82E1-BC7EAB873494}" type="presParOf" srcId="{6B66F3FC-683F-43AB-B7D9-D745EE7FE73E}" destId="{B40CE81B-ABD7-46C2-91FF-D85466E6E199}" srcOrd="1" destOrd="0" presId="urn:microsoft.com/office/officeart/2005/8/layout/orgChart1"/>
    <dgm:cxn modelId="{AE3D8BE1-CEF8-4C11-A2B7-C62A19398829}" type="presParOf" srcId="{6B66F3FC-683F-43AB-B7D9-D745EE7FE73E}" destId="{72E4B8A1-9EB2-434A-AE71-18CCD6390D32}" srcOrd="2" destOrd="0" presId="urn:microsoft.com/office/officeart/2005/8/layout/orgChart1"/>
    <dgm:cxn modelId="{C9CE8543-45A0-4C78-9DC8-CF56D00377CD}" type="presParOf" srcId="{562B3883-2684-4CCE-AA10-9C6272E5C4A7}" destId="{65E82693-ED4E-497F-963D-E4E22D9D52A1}" srcOrd="2" destOrd="0" presId="urn:microsoft.com/office/officeart/2005/8/layout/orgChart1"/>
    <dgm:cxn modelId="{FB5693E5-6804-4E55-A1C1-265AF4DA6EC2}" type="presParOf" srcId="{4B16B03E-8AF2-4B2B-A405-0356A53C1134}" destId="{9A0E37BB-D329-4141-AB42-3B7481B16B6D}" srcOrd="2" destOrd="0" presId="urn:microsoft.com/office/officeart/2005/8/layout/orgChart1"/>
    <dgm:cxn modelId="{8E9C741E-F876-4137-8474-C7BA65558EA7}" type="presParOf" srcId="{31AEBBF0-07AB-42E6-8087-F912CF55000D}" destId="{8FD12C50-F314-46D4-8151-A2968739D7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AFD495-075B-488D-B884-90B06ECFDD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B846F05-95B8-4603-BC40-8BFAFCA467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ORIENTACIÓN Y APOYO FAMILIAR</a:t>
          </a:r>
        </a:p>
      </dgm:t>
    </dgm:pt>
    <dgm:pt modelId="{42D9E97B-352A-4219-B030-3AD3C67F50DC}" type="parTrans" cxnId="{A6ACFB86-7A62-4B01-9E9B-5AE9D965DE97}">
      <dgm:prSet/>
      <dgm:spPr/>
    </dgm:pt>
    <dgm:pt modelId="{28BA4C67-0F99-4F81-9E81-F56522015C13}" type="sibTrans" cxnId="{A6ACFB86-7A62-4B01-9E9B-5AE9D965DE97}">
      <dgm:prSet/>
      <dgm:spPr/>
    </dgm:pt>
    <dgm:pt modelId="{0862FE74-F320-4F73-B35E-5BAECCFA4F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Grupos estables de Familias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por Etapa de Tratamiento</a:t>
          </a:r>
        </a:p>
      </dgm:t>
    </dgm:pt>
    <dgm:pt modelId="{4116B454-19EE-4153-8687-A27829EE86BC}" type="parTrans" cxnId="{6BE7762E-3F9A-4026-A8CF-08518A31568F}">
      <dgm:prSet/>
      <dgm:spPr/>
    </dgm:pt>
    <dgm:pt modelId="{3FB463AF-0632-4AB7-A9D8-7674615CB8B8}" type="sibTrans" cxnId="{6BE7762E-3F9A-4026-A8CF-08518A31568F}">
      <dgm:prSet/>
      <dgm:spPr/>
    </dgm:pt>
    <dgm:pt modelId="{FD3E3067-D6A2-49E7-9B94-D4249E1BB9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Otros niveles de intervención fliar: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Individual / vincular / multifamiliar</a:t>
          </a:r>
        </a:p>
      </dgm:t>
    </dgm:pt>
    <dgm:pt modelId="{57E0BBA8-A15A-4B3B-A632-EAC5C11450C6}" type="parTrans" cxnId="{FFB1D4BC-29D7-443F-B7F8-E0311B4D12EC}">
      <dgm:prSet/>
      <dgm:spPr/>
    </dgm:pt>
    <dgm:pt modelId="{2B65AC0D-2D88-45A9-91E8-8CA147213DD9}" type="sibTrans" cxnId="{FFB1D4BC-29D7-443F-B7F8-E0311B4D12EC}">
      <dgm:prSet/>
      <dgm:spPr/>
    </dgm:pt>
    <dgm:pt modelId="{A7625CB0-1FF8-4F16-8FEB-A6B1E71AFF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Red de apoyo Social</a:t>
          </a:r>
        </a:p>
      </dgm:t>
    </dgm:pt>
    <dgm:pt modelId="{52E5C729-FB92-42AD-9134-013AD570B1B3}" type="parTrans" cxnId="{7F96149B-B74B-4779-9642-7B5DBF1A9B91}">
      <dgm:prSet/>
      <dgm:spPr/>
    </dgm:pt>
    <dgm:pt modelId="{A579816C-653F-47AC-B89D-30172F3B7FB6}" type="sibTrans" cxnId="{7F96149B-B74B-4779-9642-7B5DBF1A9B91}">
      <dgm:prSet/>
      <dgm:spPr/>
    </dgm:pt>
    <dgm:pt modelId="{F81A9FF1-DEDC-467E-8D07-5D9C7CCCCD6F}" type="pres">
      <dgm:prSet presAssocID="{DCAFD495-075B-488D-B884-90B06ECFDD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6CEEAD-40B2-4EEE-94DD-CBA233E44656}" type="pres">
      <dgm:prSet presAssocID="{2B846F05-95B8-4603-BC40-8BFAFCA46740}" presName="hierRoot1" presStyleCnt="0">
        <dgm:presLayoutVars>
          <dgm:hierBranch val="r"/>
        </dgm:presLayoutVars>
      </dgm:prSet>
      <dgm:spPr/>
    </dgm:pt>
    <dgm:pt modelId="{75708312-EEFE-4DD9-96FF-E19BC58DE68A}" type="pres">
      <dgm:prSet presAssocID="{2B846F05-95B8-4603-BC40-8BFAFCA46740}" presName="rootComposite1" presStyleCnt="0"/>
      <dgm:spPr/>
    </dgm:pt>
    <dgm:pt modelId="{AE3AD52B-CC0B-444A-AB49-436466909583}" type="pres">
      <dgm:prSet presAssocID="{2B846F05-95B8-4603-BC40-8BFAFCA467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E665D1-E906-4211-86D6-F56E2DDE1546}" type="pres">
      <dgm:prSet presAssocID="{2B846F05-95B8-4603-BC40-8BFAFCA4674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0D32706-259D-4BB0-96C0-70F0535C0A82}" type="pres">
      <dgm:prSet presAssocID="{2B846F05-95B8-4603-BC40-8BFAFCA46740}" presName="hierChild2" presStyleCnt="0"/>
      <dgm:spPr/>
    </dgm:pt>
    <dgm:pt modelId="{068D1373-1A16-4A7A-91C9-000A6A50ADDA}" type="pres">
      <dgm:prSet presAssocID="{4116B454-19EE-4153-8687-A27829EE86BC}" presName="Name50" presStyleLbl="parChTrans1D2" presStyleIdx="0" presStyleCnt="1"/>
      <dgm:spPr/>
    </dgm:pt>
    <dgm:pt modelId="{336BCD2D-9CB4-46FB-A28F-D4FD35E0DF55}" type="pres">
      <dgm:prSet presAssocID="{0862FE74-F320-4F73-B35E-5BAECCFA4F54}" presName="hierRoot2" presStyleCnt="0">
        <dgm:presLayoutVars>
          <dgm:hierBranch/>
        </dgm:presLayoutVars>
      </dgm:prSet>
      <dgm:spPr/>
    </dgm:pt>
    <dgm:pt modelId="{09568959-7816-4B89-8139-94E770F5FAE5}" type="pres">
      <dgm:prSet presAssocID="{0862FE74-F320-4F73-B35E-5BAECCFA4F54}" presName="rootComposite" presStyleCnt="0"/>
      <dgm:spPr/>
    </dgm:pt>
    <dgm:pt modelId="{84D84C8F-FD38-423D-8390-C0AF90A9E2D3}" type="pres">
      <dgm:prSet presAssocID="{0862FE74-F320-4F73-B35E-5BAECCFA4F5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EBEEFF-F761-48D4-97B0-2D904F2E4D03}" type="pres">
      <dgm:prSet presAssocID="{0862FE74-F320-4F73-B35E-5BAECCFA4F54}" presName="rootConnector" presStyleLbl="node2" presStyleIdx="0" presStyleCnt="1"/>
      <dgm:spPr/>
      <dgm:t>
        <a:bodyPr/>
        <a:lstStyle/>
        <a:p>
          <a:endParaRPr lang="es-ES"/>
        </a:p>
      </dgm:t>
    </dgm:pt>
    <dgm:pt modelId="{D6FE5718-E6BA-45D6-A09A-B4E673C58508}" type="pres">
      <dgm:prSet presAssocID="{0862FE74-F320-4F73-B35E-5BAECCFA4F54}" presName="hierChild4" presStyleCnt="0"/>
      <dgm:spPr/>
    </dgm:pt>
    <dgm:pt modelId="{67931F34-C0CB-4216-AD4E-F5B7347ED4B3}" type="pres">
      <dgm:prSet presAssocID="{57E0BBA8-A15A-4B3B-A632-EAC5C11450C6}" presName="Name35" presStyleLbl="parChTrans1D3" presStyleIdx="0" presStyleCnt="1"/>
      <dgm:spPr/>
    </dgm:pt>
    <dgm:pt modelId="{C490ADFD-1AF8-4898-BFC1-21C4EDB62085}" type="pres">
      <dgm:prSet presAssocID="{FD3E3067-D6A2-49E7-9B94-D4249E1BB9E3}" presName="hierRoot2" presStyleCnt="0">
        <dgm:presLayoutVars>
          <dgm:hierBranch val="r"/>
        </dgm:presLayoutVars>
      </dgm:prSet>
      <dgm:spPr/>
    </dgm:pt>
    <dgm:pt modelId="{F5A7CFD8-0177-45B7-988B-9B5A84ADB4F4}" type="pres">
      <dgm:prSet presAssocID="{FD3E3067-D6A2-49E7-9B94-D4249E1BB9E3}" presName="rootComposite" presStyleCnt="0"/>
      <dgm:spPr/>
    </dgm:pt>
    <dgm:pt modelId="{49C27B95-E8D9-4300-8CC1-563754B001A1}" type="pres">
      <dgm:prSet presAssocID="{FD3E3067-D6A2-49E7-9B94-D4249E1BB9E3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B806AF-EF4F-4D65-998C-402146356F38}" type="pres">
      <dgm:prSet presAssocID="{FD3E3067-D6A2-49E7-9B94-D4249E1BB9E3}" presName="rootConnector" presStyleLbl="node3" presStyleIdx="0" presStyleCnt="1"/>
      <dgm:spPr/>
      <dgm:t>
        <a:bodyPr/>
        <a:lstStyle/>
        <a:p>
          <a:endParaRPr lang="es-ES"/>
        </a:p>
      </dgm:t>
    </dgm:pt>
    <dgm:pt modelId="{0F16A3AE-FC89-4824-B8E0-7B8DF73F6D36}" type="pres">
      <dgm:prSet presAssocID="{FD3E3067-D6A2-49E7-9B94-D4249E1BB9E3}" presName="hierChild4" presStyleCnt="0"/>
      <dgm:spPr/>
    </dgm:pt>
    <dgm:pt modelId="{D80A4971-02D8-40F9-AFC6-DFBD0E6E6397}" type="pres">
      <dgm:prSet presAssocID="{52E5C729-FB92-42AD-9134-013AD570B1B3}" presName="Name50" presStyleLbl="parChTrans1D4" presStyleIdx="0" presStyleCnt="1"/>
      <dgm:spPr/>
    </dgm:pt>
    <dgm:pt modelId="{AE94C8A7-8738-4347-8D10-02A08F427EE3}" type="pres">
      <dgm:prSet presAssocID="{A7625CB0-1FF8-4F16-8FEB-A6B1E71AFF14}" presName="hierRoot2" presStyleCnt="0">
        <dgm:presLayoutVars>
          <dgm:hierBranch val="r"/>
        </dgm:presLayoutVars>
      </dgm:prSet>
      <dgm:spPr/>
    </dgm:pt>
    <dgm:pt modelId="{1F170ED3-B586-4880-93BB-7BD9B1293993}" type="pres">
      <dgm:prSet presAssocID="{A7625CB0-1FF8-4F16-8FEB-A6B1E71AFF14}" presName="rootComposite" presStyleCnt="0"/>
      <dgm:spPr/>
    </dgm:pt>
    <dgm:pt modelId="{508D2A9E-1472-4621-8212-98CFDA50B291}" type="pres">
      <dgm:prSet presAssocID="{A7625CB0-1FF8-4F16-8FEB-A6B1E71AFF14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888E51-C6C3-493A-A85D-D49469B868E8}" type="pres">
      <dgm:prSet presAssocID="{A7625CB0-1FF8-4F16-8FEB-A6B1E71AFF14}" presName="rootConnector" presStyleLbl="node4" presStyleIdx="0" presStyleCnt="1"/>
      <dgm:spPr/>
      <dgm:t>
        <a:bodyPr/>
        <a:lstStyle/>
        <a:p>
          <a:endParaRPr lang="es-ES"/>
        </a:p>
      </dgm:t>
    </dgm:pt>
    <dgm:pt modelId="{5CC60E0B-66F8-4374-B02E-668892663A15}" type="pres">
      <dgm:prSet presAssocID="{A7625CB0-1FF8-4F16-8FEB-A6B1E71AFF14}" presName="hierChild4" presStyleCnt="0"/>
      <dgm:spPr/>
    </dgm:pt>
    <dgm:pt modelId="{AA5B144C-8C17-461B-988D-0B6FA862B242}" type="pres">
      <dgm:prSet presAssocID="{A7625CB0-1FF8-4F16-8FEB-A6B1E71AFF14}" presName="hierChild5" presStyleCnt="0"/>
      <dgm:spPr/>
    </dgm:pt>
    <dgm:pt modelId="{0A31BD9A-C69C-4F67-8258-6C1DAE1B18A0}" type="pres">
      <dgm:prSet presAssocID="{FD3E3067-D6A2-49E7-9B94-D4249E1BB9E3}" presName="hierChild5" presStyleCnt="0"/>
      <dgm:spPr/>
    </dgm:pt>
    <dgm:pt modelId="{3005F8FA-7393-4751-AF12-CC9F82B83F26}" type="pres">
      <dgm:prSet presAssocID="{0862FE74-F320-4F73-B35E-5BAECCFA4F54}" presName="hierChild5" presStyleCnt="0"/>
      <dgm:spPr/>
    </dgm:pt>
    <dgm:pt modelId="{D2F59CDC-3E51-41C0-A8A1-9EEFFAEF3F81}" type="pres">
      <dgm:prSet presAssocID="{2B846F05-95B8-4603-BC40-8BFAFCA46740}" presName="hierChild3" presStyleCnt="0"/>
      <dgm:spPr/>
    </dgm:pt>
  </dgm:ptLst>
  <dgm:cxnLst>
    <dgm:cxn modelId="{ADF24E0F-B791-4855-89AC-9E893D156392}" type="presOf" srcId="{57E0BBA8-A15A-4B3B-A632-EAC5C11450C6}" destId="{67931F34-C0CB-4216-AD4E-F5B7347ED4B3}" srcOrd="0" destOrd="0" presId="urn:microsoft.com/office/officeart/2005/8/layout/orgChart1"/>
    <dgm:cxn modelId="{2DCF4EF7-39CD-44B2-A498-7B4F68232B18}" type="presOf" srcId="{2B846F05-95B8-4603-BC40-8BFAFCA46740}" destId="{AE3AD52B-CC0B-444A-AB49-436466909583}" srcOrd="0" destOrd="0" presId="urn:microsoft.com/office/officeart/2005/8/layout/orgChart1"/>
    <dgm:cxn modelId="{6BE7762E-3F9A-4026-A8CF-08518A31568F}" srcId="{2B846F05-95B8-4603-BC40-8BFAFCA46740}" destId="{0862FE74-F320-4F73-B35E-5BAECCFA4F54}" srcOrd="0" destOrd="0" parTransId="{4116B454-19EE-4153-8687-A27829EE86BC}" sibTransId="{3FB463AF-0632-4AB7-A9D8-7674615CB8B8}"/>
    <dgm:cxn modelId="{95ACCFD3-51D8-4A2E-8E81-3243DB18BC91}" type="presOf" srcId="{4116B454-19EE-4153-8687-A27829EE86BC}" destId="{068D1373-1A16-4A7A-91C9-000A6A50ADDA}" srcOrd="0" destOrd="0" presId="urn:microsoft.com/office/officeart/2005/8/layout/orgChart1"/>
    <dgm:cxn modelId="{7F96149B-B74B-4779-9642-7B5DBF1A9B91}" srcId="{FD3E3067-D6A2-49E7-9B94-D4249E1BB9E3}" destId="{A7625CB0-1FF8-4F16-8FEB-A6B1E71AFF14}" srcOrd="0" destOrd="0" parTransId="{52E5C729-FB92-42AD-9134-013AD570B1B3}" sibTransId="{A579816C-653F-47AC-B89D-30172F3B7FB6}"/>
    <dgm:cxn modelId="{E6B5B631-6374-41BA-9592-CBAE19DF1180}" type="presOf" srcId="{52E5C729-FB92-42AD-9134-013AD570B1B3}" destId="{D80A4971-02D8-40F9-AFC6-DFBD0E6E6397}" srcOrd="0" destOrd="0" presId="urn:microsoft.com/office/officeart/2005/8/layout/orgChart1"/>
    <dgm:cxn modelId="{37151426-59A6-4404-989D-39A37F47C4FA}" type="presOf" srcId="{A7625CB0-1FF8-4F16-8FEB-A6B1E71AFF14}" destId="{BB888E51-C6C3-493A-A85D-D49469B868E8}" srcOrd="1" destOrd="0" presId="urn:microsoft.com/office/officeart/2005/8/layout/orgChart1"/>
    <dgm:cxn modelId="{A4CAE6C5-E2FD-4799-896B-C9DC96814D70}" type="presOf" srcId="{DCAFD495-075B-488D-B884-90B06ECFDDF9}" destId="{F81A9FF1-DEDC-467E-8D07-5D9C7CCCCD6F}" srcOrd="0" destOrd="0" presId="urn:microsoft.com/office/officeart/2005/8/layout/orgChart1"/>
    <dgm:cxn modelId="{E41A444D-D2B2-46BC-A8A9-8DBDDEAC64B4}" type="presOf" srcId="{FD3E3067-D6A2-49E7-9B94-D4249E1BB9E3}" destId="{49C27B95-E8D9-4300-8CC1-563754B001A1}" srcOrd="0" destOrd="0" presId="urn:microsoft.com/office/officeart/2005/8/layout/orgChart1"/>
    <dgm:cxn modelId="{FB0F4C89-255E-4428-914B-873120965C01}" type="presOf" srcId="{0862FE74-F320-4F73-B35E-5BAECCFA4F54}" destId="{84D84C8F-FD38-423D-8390-C0AF90A9E2D3}" srcOrd="0" destOrd="0" presId="urn:microsoft.com/office/officeart/2005/8/layout/orgChart1"/>
    <dgm:cxn modelId="{AEF61A66-A63A-453D-A4BA-E54B186833B6}" type="presOf" srcId="{2B846F05-95B8-4603-BC40-8BFAFCA46740}" destId="{E6E665D1-E906-4211-86D6-F56E2DDE1546}" srcOrd="1" destOrd="0" presId="urn:microsoft.com/office/officeart/2005/8/layout/orgChart1"/>
    <dgm:cxn modelId="{A6ACFB86-7A62-4B01-9E9B-5AE9D965DE97}" srcId="{DCAFD495-075B-488D-B884-90B06ECFDDF9}" destId="{2B846F05-95B8-4603-BC40-8BFAFCA46740}" srcOrd="0" destOrd="0" parTransId="{42D9E97B-352A-4219-B030-3AD3C67F50DC}" sibTransId="{28BA4C67-0F99-4F81-9E81-F56522015C13}"/>
    <dgm:cxn modelId="{FFB1D4BC-29D7-443F-B7F8-E0311B4D12EC}" srcId="{0862FE74-F320-4F73-B35E-5BAECCFA4F54}" destId="{FD3E3067-D6A2-49E7-9B94-D4249E1BB9E3}" srcOrd="0" destOrd="0" parTransId="{57E0BBA8-A15A-4B3B-A632-EAC5C11450C6}" sibTransId="{2B65AC0D-2D88-45A9-91E8-8CA147213DD9}"/>
    <dgm:cxn modelId="{09066EBB-2D5A-4040-898A-04321FB97FD6}" type="presOf" srcId="{FD3E3067-D6A2-49E7-9B94-D4249E1BB9E3}" destId="{0EB806AF-EF4F-4D65-998C-402146356F38}" srcOrd="1" destOrd="0" presId="urn:microsoft.com/office/officeart/2005/8/layout/orgChart1"/>
    <dgm:cxn modelId="{9ED8408B-8DF8-4CF3-8802-ADDBF8932025}" type="presOf" srcId="{A7625CB0-1FF8-4F16-8FEB-A6B1E71AFF14}" destId="{508D2A9E-1472-4621-8212-98CFDA50B291}" srcOrd="0" destOrd="0" presId="urn:microsoft.com/office/officeart/2005/8/layout/orgChart1"/>
    <dgm:cxn modelId="{D4CA4FAA-966E-4503-ACCE-A2D29EBA65AF}" type="presOf" srcId="{0862FE74-F320-4F73-B35E-5BAECCFA4F54}" destId="{ABEBEEFF-F761-48D4-97B0-2D904F2E4D03}" srcOrd="1" destOrd="0" presId="urn:microsoft.com/office/officeart/2005/8/layout/orgChart1"/>
    <dgm:cxn modelId="{9236155E-BBAB-4E5A-A447-7E2D0B558C2C}" type="presParOf" srcId="{F81A9FF1-DEDC-467E-8D07-5D9C7CCCCD6F}" destId="{A56CEEAD-40B2-4EEE-94DD-CBA233E44656}" srcOrd="0" destOrd="0" presId="urn:microsoft.com/office/officeart/2005/8/layout/orgChart1"/>
    <dgm:cxn modelId="{4BF46E29-7BCF-4649-A7BA-DD682EA86F28}" type="presParOf" srcId="{A56CEEAD-40B2-4EEE-94DD-CBA233E44656}" destId="{75708312-EEFE-4DD9-96FF-E19BC58DE68A}" srcOrd="0" destOrd="0" presId="urn:microsoft.com/office/officeart/2005/8/layout/orgChart1"/>
    <dgm:cxn modelId="{268A6635-6D72-406C-9065-C58436EC4B72}" type="presParOf" srcId="{75708312-EEFE-4DD9-96FF-E19BC58DE68A}" destId="{AE3AD52B-CC0B-444A-AB49-436466909583}" srcOrd="0" destOrd="0" presId="urn:microsoft.com/office/officeart/2005/8/layout/orgChart1"/>
    <dgm:cxn modelId="{8B4AA131-9E31-44B0-A1BF-DB4AD0140963}" type="presParOf" srcId="{75708312-EEFE-4DD9-96FF-E19BC58DE68A}" destId="{E6E665D1-E906-4211-86D6-F56E2DDE1546}" srcOrd="1" destOrd="0" presId="urn:microsoft.com/office/officeart/2005/8/layout/orgChart1"/>
    <dgm:cxn modelId="{2BF4E08D-EFC5-4292-A9CD-A21926034D5F}" type="presParOf" srcId="{A56CEEAD-40B2-4EEE-94DD-CBA233E44656}" destId="{D0D32706-259D-4BB0-96C0-70F0535C0A82}" srcOrd="1" destOrd="0" presId="urn:microsoft.com/office/officeart/2005/8/layout/orgChart1"/>
    <dgm:cxn modelId="{A8E02B6E-F46B-4FB3-B20F-B9D646568016}" type="presParOf" srcId="{D0D32706-259D-4BB0-96C0-70F0535C0A82}" destId="{068D1373-1A16-4A7A-91C9-000A6A50ADDA}" srcOrd="0" destOrd="0" presId="urn:microsoft.com/office/officeart/2005/8/layout/orgChart1"/>
    <dgm:cxn modelId="{82DA294B-0F8E-491B-B019-C39FDB547EE2}" type="presParOf" srcId="{D0D32706-259D-4BB0-96C0-70F0535C0A82}" destId="{336BCD2D-9CB4-46FB-A28F-D4FD35E0DF55}" srcOrd="1" destOrd="0" presId="urn:microsoft.com/office/officeart/2005/8/layout/orgChart1"/>
    <dgm:cxn modelId="{C29BF10B-2582-408A-B2EB-63E0FE913477}" type="presParOf" srcId="{336BCD2D-9CB4-46FB-A28F-D4FD35E0DF55}" destId="{09568959-7816-4B89-8139-94E770F5FAE5}" srcOrd="0" destOrd="0" presId="urn:microsoft.com/office/officeart/2005/8/layout/orgChart1"/>
    <dgm:cxn modelId="{4E6CA58F-6BD6-4683-9BBB-DEBD4FF7559C}" type="presParOf" srcId="{09568959-7816-4B89-8139-94E770F5FAE5}" destId="{84D84C8F-FD38-423D-8390-C0AF90A9E2D3}" srcOrd="0" destOrd="0" presId="urn:microsoft.com/office/officeart/2005/8/layout/orgChart1"/>
    <dgm:cxn modelId="{DF08B533-AD6C-4EE7-8BF1-58579A42044A}" type="presParOf" srcId="{09568959-7816-4B89-8139-94E770F5FAE5}" destId="{ABEBEEFF-F761-48D4-97B0-2D904F2E4D03}" srcOrd="1" destOrd="0" presId="urn:microsoft.com/office/officeart/2005/8/layout/orgChart1"/>
    <dgm:cxn modelId="{DDE6A427-1956-4C77-AAE3-D14B2DF96219}" type="presParOf" srcId="{336BCD2D-9CB4-46FB-A28F-D4FD35E0DF55}" destId="{D6FE5718-E6BA-45D6-A09A-B4E673C58508}" srcOrd="1" destOrd="0" presId="urn:microsoft.com/office/officeart/2005/8/layout/orgChart1"/>
    <dgm:cxn modelId="{1C5B9ABD-ED5A-43CF-A3DB-F6051C2FF007}" type="presParOf" srcId="{D6FE5718-E6BA-45D6-A09A-B4E673C58508}" destId="{67931F34-C0CB-4216-AD4E-F5B7347ED4B3}" srcOrd="0" destOrd="0" presId="urn:microsoft.com/office/officeart/2005/8/layout/orgChart1"/>
    <dgm:cxn modelId="{E8AED295-A258-4ED5-BF52-6D24840C74E3}" type="presParOf" srcId="{D6FE5718-E6BA-45D6-A09A-B4E673C58508}" destId="{C490ADFD-1AF8-4898-BFC1-21C4EDB62085}" srcOrd="1" destOrd="0" presId="urn:microsoft.com/office/officeart/2005/8/layout/orgChart1"/>
    <dgm:cxn modelId="{2DE4771A-8CB1-4996-AEA8-A28576BD42EA}" type="presParOf" srcId="{C490ADFD-1AF8-4898-BFC1-21C4EDB62085}" destId="{F5A7CFD8-0177-45B7-988B-9B5A84ADB4F4}" srcOrd="0" destOrd="0" presId="urn:microsoft.com/office/officeart/2005/8/layout/orgChart1"/>
    <dgm:cxn modelId="{6EA0893D-F64A-441D-A092-E205FD239753}" type="presParOf" srcId="{F5A7CFD8-0177-45B7-988B-9B5A84ADB4F4}" destId="{49C27B95-E8D9-4300-8CC1-563754B001A1}" srcOrd="0" destOrd="0" presId="urn:microsoft.com/office/officeart/2005/8/layout/orgChart1"/>
    <dgm:cxn modelId="{662F18AB-4EE7-4891-8A54-23D7918CAD1E}" type="presParOf" srcId="{F5A7CFD8-0177-45B7-988B-9B5A84ADB4F4}" destId="{0EB806AF-EF4F-4D65-998C-402146356F38}" srcOrd="1" destOrd="0" presId="urn:microsoft.com/office/officeart/2005/8/layout/orgChart1"/>
    <dgm:cxn modelId="{3E062C41-9C2E-427F-83A9-C1DC2BE41A98}" type="presParOf" srcId="{C490ADFD-1AF8-4898-BFC1-21C4EDB62085}" destId="{0F16A3AE-FC89-4824-B8E0-7B8DF73F6D36}" srcOrd="1" destOrd="0" presId="urn:microsoft.com/office/officeart/2005/8/layout/orgChart1"/>
    <dgm:cxn modelId="{5FC28695-501F-4DDB-984D-7713F680FC40}" type="presParOf" srcId="{0F16A3AE-FC89-4824-B8E0-7B8DF73F6D36}" destId="{D80A4971-02D8-40F9-AFC6-DFBD0E6E6397}" srcOrd="0" destOrd="0" presId="urn:microsoft.com/office/officeart/2005/8/layout/orgChart1"/>
    <dgm:cxn modelId="{58C75035-9511-49F0-B43C-5607E7E6E374}" type="presParOf" srcId="{0F16A3AE-FC89-4824-B8E0-7B8DF73F6D36}" destId="{AE94C8A7-8738-4347-8D10-02A08F427EE3}" srcOrd="1" destOrd="0" presId="urn:microsoft.com/office/officeart/2005/8/layout/orgChart1"/>
    <dgm:cxn modelId="{FCF59754-23D2-49DF-8496-AD9DC44453B1}" type="presParOf" srcId="{AE94C8A7-8738-4347-8D10-02A08F427EE3}" destId="{1F170ED3-B586-4880-93BB-7BD9B1293993}" srcOrd="0" destOrd="0" presId="urn:microsoft.com/office/officeart/2005/8/layout/orgChart1"/>
    <dgm:cxn modelId="{2CC6A1D9-377E-427C-BC49-3711599E47B4}" type="presParOf" srcId="{1F170ED3-B586-4880-93BB-7BD9B1293993}" destId="{508D2A9E-1472-4621-8212-98CFDA50B291}" srcOrd="0" destOrd="0" presId="urn:microsoft.com/office/officeart/2005/8/layout/orgChart1"/>
    <dgm:cxn modelId="{BD514AEE-3762-457E-B31F-58B6B24864E6}" type="presParOf" srcId="{1F170ED3-B586-4880-93BB-7BD9B1293993}" destId="{BB888E51-C6C3-493A-A85D-D49469B868E8}" srcOrd="1" destOrd="0" presId="urn:microsoft.com/office/officeart/2005/8/layout/orgChart1"/>
    <dgm:cxn modelId="{0A502BE1-952F-49D2-AFDC-BD4075D99307}" type="presParOf" srcId="{AE94C8A7-8738-4347-8D10-02A08F427EE3}" destId="{5CC60E0B-66F8-4374-B02E-668892663A15}" srcOrd="1" destOrd="0" presId="urn:microsoft.com/office/officeart/2005/8/layout/orgChart1"/>
    <dgm:cxn modelId="{F12E2363-0811-42D4-91F6-B82996CB8FD3}" type="presParOf" srcId="{AE94C8A7-8738-4347-8D10-02A08F427EE3}" destId="{AA5B144C-8C17-461B-988D-0B6FA862B242}" srcOrd="2" destOrd="0" presId="urn:microsoft.com/office/officeart/2005/8/layout/orgChart1"/>
    <dgm:cxn modelId="{056A921C-D25C-4749-91F4-6298BDE4C198}" type="presParOf" srcId="{C490ADFD-1AF8-4898-BFC1-21C4EDB62085}" destId="{0A31BD9A-C69C-4F67-8258-6C1DAE1B18A0}" srcOrd="2" destOrd="0" presId="urn:microsoft.com/office/officeart/2005/8/layout/orgChart1"/>
    <dgm:cxn modelId="{29BA2E1B-87B5-4955-8468-DD48DCE61B27}" type="presParOf" srcId="{336BCD2D-9CB4-46FB-A28F-D4FD35E0DF55}" destId="{3005F8FA-7393-4751-AF12-CC9F82B83F26}" srcOrd="2" destOrd="0" presId="urn:microsoft.com/office/officeart/2005/8/layout/orgChart1"/>
    <dgm:cxn modelId="{D7B64728-804D-45F5-9429-DBFA729A2840}" type="presParOf" srcId="{A56CEEAD-40B2-4EEE-94DD-CBA233E44656}" destId="{D2F59CDC-3E51-41C0-A8A1-9EEFFAEF3F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7CFD6-2B33-4BE3-B48E-A3B29B0AFE8E}">
      <dsp:nvSpPr>
        <dsp:cNvPr id="0" name=""/>
        <dsp:cNvSpPr/>
      </dsp:nvSpPr>
      <dsp:spPr>
        <a:xfrm>
          <a:off x="3143221" y="830247"/>
          <a:ext cx="248792" cy="311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8195"/>
              </a:lnTo>
              <a:lnTo>
                <a:pt x="248792" y="3118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431EF-DA46-4355-9F73-8C39136622C2}">
      <dsp:nvSpPr>
        <dsp:cNvPr id="0" name=""/>
        <dsp:cNvSpPr/>
      </dsp:nvSpPr>
      <dsp:spPr>
        <a:xfrm>
          <a:off x="3143221" y="830247"/>
          <a:ext cx="248792" cy="1940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578"/>
              </a:lnTo>
              <a:lnTo>
                <a:pt x="248792" y="1940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B277D-6D8F-4C50-A7D4-134C16E58E10}">
      <dsp:nvSpPr>
        <dsp:cNvPr id="0" name=""/>
        <dsp:cNvSpPr/>
      </dsp:nvSpPr>
      <dsp:spPr>
        <a:xfrm>
          <a:off x="3143221" y="830247"/>
          <a:ext cx="248792" cy="76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962"/>
              </a:lnTo>
              <a:lnTo>
                <a:pt x="248792" y="762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A1690-6386-4252-B3C2-105EB5801B2D}">
      <dsp:nvSpPr>
        <dsp:cNvPr id="0" name=""/>
        <dsp:cNvSpPr/>
      </dsp:nvSpPr>
      <dsp:spPr>
        <a:xfrm>
          <a:off x="2977359" y="940"/>
          <a:ext cx="1658614" cy="82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ADMISION, ORIENTACION Y DIAGNÓSTICO</a:t>
          </a:r>
        </a:p>
      </dsp:txBody>
      <dsp:txXfrm>
        <a:off x="2977359" y="940"/>
        <a:ext cx="1658614" cy="829307"/>
      </dsp:txXfrm>
    </dsp:sp>
    <dsp:sp modelId="{0F10C205-8281-4AF5-97DC-BFB2D25ED74F}">
      <dsp:nvSpPr>
        <dsp:cNvPr id="0" name=""/>
        <dsp:cNvSpPr/>
      </dsp:nvSpPr>
      <dsp:spPr>
        <a:xfrm>
          <a:off x="3392013" y="1178556"/>
          <a:ext cx="1658614" cy="82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PROGRAMA AMBULATORIO</a:t>
          </a:r>
        </a:p>
      </dsp:txBody>
      <dsp:txXfrm>
        <a:off x="3392013" y="1178556"/>
        <a:ext cx="1658614" cy="829307"/>
      </dsp:txXfrm>
    </dsp:sp>
    <dsp:sp modelId="{52BF0F50-D003-4F3B-8C3A-78446BA7F9BF}">
      <dsp:nvSpPr>
        <dsp:cNvPr id="0" name=""/>
        <dsp:cNvSpPr/>
      </dsp:nvSpPr>
      <dsp:spPr>
        <a:xfrm>
          <a:off x="3392013" y="2356173"/>
          <a:ext cx="1658614" cy="82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PROGRAMA DE COMUNIDAD TERAPÉUTICA</a:t>
          </a:r>
        </a:p>
      </dsp:txBody>
      <dsp:txXfrm>
        <a:off x="3392013" y="2356173"/>
        <a:ext cx="1658614" cy="829307"/>
      </dsp:txXfrm>
    </dsp:sp>
    <dsp:sp modelId="{D9F655B7-7EC3-4632-A540-2D982ADCE6B5}">
      <dsp:nvSpPr>
        <dsp:cNvPr id="0" name=""/>
        <dsp:cNvSpPr/>
      </dsp:nvSpPr>
      <dsp:spPr>
        <a:xfrm>
          <a:off x="3392013" y="3533789"/>
          <a:ext cx="1658614" cy="829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rPr>
            <a:t>PROGRAMA PARA ADULTOS MAYORES</a:t>
          </a:r>
        </a:p>
      </dsp:txBody>
      <dsp:txXfrm>
        <a:off x="3392013" y="3533789"/>
        <a:ext cx="1658614" cy="82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1B70A-7577-4EB5-9E5F-AD3B0CEBEAD7}">
      <dsp:nvSpPr>
        <dsp:cNvPr id="0" name=""/>
        <dsp:cNvSpPr/>
      </dsp:nvSpPr>
      <dsp:spPr>
        <a:xfrm>
          <a:off x="3426655" y="3303799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B23E9-B1BC-4208-ABAF-77BE1F6338EE}">
      <dsp:nvSpPr>
        <dsp:cNvPr id="0" name=""/>
        <dsp:cNvSpPr/>
      </dsp:nvSpPr>
      <dsp:spPr>
        <a:xfrm>
          <a:off x="4069080" y="2082343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06652-1B4A-4406-B7FB-97B3B151F7B1}">
      <dsp:nvSpPr>
        <dsp:cNvPr id="0" name=""/>
        <dsp:cNvSpPr/>
      </dsp:nvSpPr>
      <dsp:spPr>
        <a:xfrm>
          <a:off x="2996565" y="860888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93A7E-3A74-4C89-885F-E15A7D61D0BE}">
      <dsp:nvSpPr>
        <dsp:cNvPr id="0" name=""/>
        <dsp:cNvSpPr/>
      </dsp:nvSpPr>
      <dsp:spPr>
        <a:xfrm>
          <a:off x="2824529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ADMISION, ORIENTACION Y DIAGNÓSTICO</a:t>
          </a:r>
        </a:p>
      </dsp:txBody>
      <dsp:txXfrm>
        <a:off x="2824529" y="707"/>
        <a:ext cx="1720360" cy="860180"/>
      </dsp:txXfrm>
    </dsp:sp>
    <dsp:sp modelId="{3E4E972B-304B-4046-954A-7B426779E5DD}">
      <dsp:nvSpPr>
        <dsp:cNvPr id="0" name=""/>
        <dsp:cNvSpPr/>
      </dsp:nvSpPr>
      <dsp:spPr>
        <a:xfrm>
          <a:off x="3254619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Primeras entrevistas: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Individual / grupal / familiar</a:t>
          </a:r>
        </a:p>
      </dsp:txBody>
      <dsp:txXfrm>
        <a:off x="3254619" y="1222163"/>
        <a:ext cx="1720360" cy="860180"/>
      </dsp:txXfrm>
    </dsp:sp>
    <dsp:sp modelId="{E97F01E9-0478-46CA-B690-78D9D451D26E}">
      <dsp:nvSpPr>
        <dsp:cNvPr id="0" name=""/>
        <dsp:cNvSpPr/>
      </dsp:nvSpPr>
      <dsp:spPr>
        <a:xfrm>
          <a:off x="3254619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Evaluación y diagnóstico: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Psico-social / psiquiátrico</a:t>
          </a:r>
        </a:p>
      </dsp:txBody>
      <dsp:txXfrm>
        <a:off x="3254619" y="2443619"/>
        <a:ext cx="1720360" cy="860180"/>
      </dsp:txXfrm>
    </dsp:sp>
    <dsp:sp modelId="{10576471-6461-4E03-8E76-9B55A9B346B8}">
      <dsp:nvSpPr>
        <dsp:cNvPr id="0" name=""/>
        <dsp:cNvSpPr/>
      </dsp:nvSpPr>
      <dsp:spPr>
        <a:xfrm>
          <a:off x="3684709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Orientación y asignación a tto.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/ derivación</a:t>
          </a:r>
        </a:p>
      </dsp:txBody>
      <dsp:txXfrm>
        <a:off x="3684709" y="3665074"/>
        <a:ext cx="1720360" cy="860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518F-F6C5-4CA8-B3BE-4CCDECF5B185}">
      <dsp:nvSpPr>
        <dsp:cNvPr id="0" name=""/>
        <dsp:cNvSpPr/>
      </dsp:nvSpPr>
      <dsp:spPr>
        <a:xfrm>
          <a:off x="3426655" y="3303799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0D5EB-2481-459A-B6DF-AA4B13EBC37F}">
      <dsp:nvSpPr>
        <dsp:cNvPr id="0" name=""/>
        <dsp:cNvSpPr/>
      </dsp:nvSpPr>
      <dsp:spPr>
        <a:xfrm>
          <a:off x="4069080" y="2082343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0E58E-D56F-4310-993F-1FB4E3C3B4D5}">
      <dsp:nvSpPr>
        <dsp:cNvPr id="0" name=""/>
        <dsp:cNvSpPr/>
      </dsp:nvSpPr>
      <dsp:spPr>
        <a:xfrm>
          <a:off x="2996565" y="860888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B98FD-F1F3-4C42-8889-D0E030449B85}">
      <dsp:nvSpPr>
        <dsp:cNvPr id="0" name=""/>
        <dsp:cNvSpPr/>
      </dsp:nvSpPr>
      <dsp:spPr>
        <a:xfrm>
          <a:off x="2824529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AMBULATORIO</a:t>
          </a:r>
        </a:p>
      </dsp:txBody>
      <dsp:txXfrm>
        <a:off x="2824529" y="707"/>
        <a:ext cx="1720360" cy="860180"/>
      </dsp:txXfrm>
    </dsp:sp>
    <dsp:sp modelId="{06B2EE0F-1DFD-42FD-9FD9-4DBC4DF1E015}">
      <dsp:nvSpPr>
        <dsp:cNvPr id="0" name=""/>
        <dsp:cNvSpPr/>
      </dsp:nvSpPr>
      <dsp:spPr>
        <a:xfrm>
          <a:off x="3254619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Fases / estructura / Equipo</a:t>
          </a:r>
        </a:p>
      </dsp:txBody>
      <dsp:txXfrm>
        <a:off x="3254619" y="1222163"/>
        <a:ext cx="1720360" cy="860180"/>
      </dsp:txXfrm>
    </dsp:sp>
    <dsp:sp modelId="{EB8D0CAF-80B2-43E5-9829-1A06269AD41B}">
      <dsp:nvSpPr>
        <dsp:cNvPr id="0" name=""/>
        <dsp:cNvSpPr/>
      </dsp:nvSpPr>
      <dsp:spPr>
        <a:xfrm>
          <a:off x="3254619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Perfiles de pacientes</a:t>
          </a:r>
        </a:p>
      </dsp:txBody>
      <dsp:txXfrm>
        <a:off x="3254619" y="2443619"/>
        <a:ext cx="1720360" cy="860180"/>
      </dsp:txXfrm>
    </dsp:sp>
    <dsp:sp modelId="{249DB116-1003-4688-BA38-844D1686A51C}">
      <dsp:nvSpPr>
        <dsp:cNvPr id="0" name=""/>
        <dsp:cNvSpPr/>
      </dsp:nvSpPr>
      <dsp:spPr>
        <a:xfrm>
          <a:off x="3684709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Proceso de Altas</a:t>
          </a:r>
        </a:p>
      </dsp:txBody>
      <dsp:txXfrm>
        <a:off x="3684709" y="3665074"/>
        <a:ext cx="1720360" cy="860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C245-EA40-4843-9C33-5434462FA3EE}">
      <dsp:nvSpPr>
        <dsp:cNvPr id="0" name=""/>
        <dsp:cNvSpPr/>
      </dsp:nvSpPr>
      <dsp:spPr>
        <a:xfrm>
          <a:off x="3426655" y="3303799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A7F5D-B282-4C26-BE4D-775CD0DB1CCF}">
      <dsp:nvSpPr>
        <dsp:cNvPr id="0" name=""/>
        <dsp:cNvSpPr/>
      </dsp:nvSpPr>
      <dsp:spPr>
        <a:xfrm>
          <a:off x="4069080" y="2082343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C1089-109B-4A3B-A4D0-51E8CEB0ED6C}">
      <dsp:nvSpPr>
        <dsp:cNvPr id="0" name=""/>
        <dsp:cNvSpPr/>
      </dsp:nvSpPr>
      <dsp:spPr>
        <a:xfrm>
          <a:off x="2996565" y="860888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E5115-C20B-42B7-9DCD-DF429FFA7429}">
      <dsp:nvSpPr>
        <dsp:cNvPr id="0" name=""/>
        <dsp:cNvSpPr/>
      </dsp:nvSpPr>
      <dsp:spPr>
        <a:xfrm>
          <a:off x="2824529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COMUNIDAD TERAPÉUTICA</a:t>
          </a:r>
        </a:p>
      </dsp:txBody>
      <dsp:txXfrm>
        <a:off x="2824529" y="707"/>
        <a:ext cx="1720360" cy="860180"/>
      </dsp:txXfrm>
    </dsp:sp>
    <dsp:sp modelId="{6F4DAD1C-1D7A-4C54-8D10-F529E2B12DC0}">
      <dsp:nvSpPr>
        <dsp:cNvPr id="0" name=""/>
        <dsp:cNvSpPr/>
      </dsp:nvSpPr>
      <dsp:spPr>
        <a:xfrm>
          <a:off x="3254619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Fases / estructura / Equipo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Perfiles de pacientes</a:t>
          </a:r>
        </a:p>
      </dsp:txBody>
      <dsp:txXfrm>
        <a:off x="3254619" y="1222163"/>
        <a:ext cx="1720360" cy="860180"/>
      </dsp:txXfrm>
    </dsp:sp>
    <dsp:sp modelId="{2EFC1069-FE7D-4C86-B085-B8C3E47E0DEE}">
      <dsp:nvSpPr>
        <dsp:cNvPr id="0" name=""/>
        <dsp:cNvSpPr/>
      </dsp:nvSpPr>
      <dsp:spPr>
        <a:xfrm>
          <a:off x="3254619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Herramientas 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espacios terapéuticos</a:t>
          </a:r>
        </a:p>
      </dsp:txBody>
      <dsp:txXfrm>
        <a:off x="3254619" y="2443619"/>
        <a:ext cx="1720360" cy="860180"/>
      </dsp:txXfrm>
    </dsp:sp>
    <dsp:sp modelId="{F6A89F3B-E84A-413B-9F08-3586B8DB3C73}">
      <dsp:nvSpPr>
        <dsp:cNvPr id="0" name=""/>
        <dsp:cNvSpPr/>
      </dsp:nvSpPr>
      <dsp:spPr>
        <a:xfrm>
          <a:off x="3684709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para Alcohólicos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y Adultos Mayores</a:t>
          </a:r>
        </a:p>
      </dsp:txBody>
      <dsp:txXfrm>
        <a:off x="3684709" y="3665074"/>
        <a:ext cx="1720360" cy="860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A4971-02D8-40F9-AFC6-DFBD0E6E6397}">
      <dsp:nvSpPr>
        <dsp:cNvPr id="0" name=""/>
        <dsp:cNvSpPr/>
      </dsp:nvSpPr>
      <dsp:spPr>
        <a:xfrm>
          <a:off x="3426655" y="3303799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31F34-C0CB-4216-AD4E-F5B7347ED4B3}">
      <dsp:nvSpPr>
        <dsp:cNvPr id="0" name=""/>
        <dsp:cNvSpPr/>
      </dsp:nvSpPr>
      <dsp:spPr>
        <a:xfrm>
          <a:off x="4069080" y="2082343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D1373-1A16-4A7A-91C9-000A6A50ADDA}">
      <dsp:nvSpPr>
        <dsp:cNvPr id="0" name=""/>
        <dsp:cNvSpPr/>
      </dsp:nvSpPr>
      <dsp:spPr>
        <a:xfrm>
          <a:off x="2996565" y="860888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AD52B-CC0B-444A-AB49-436466909583}">
      <dsp:nvSpPr>
        <dsp:cNvPr id="0" name=""/>
        <dsp:cNvSpPr/>
      </dsp:nvSpPr>
      <dsp:spPr>
        <a:xfrm>
          <a:off x="2824529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PROGRAMA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ORIENTACIÓN Y APOYO FAMILIAR</a:t>
          </a:r>
        </a:p>
      </dsp:txBody>
      <dsp:txXfrm>
        <a:off x="2824529" y="707"/>
        <a:ext cx="1720360" cy="860180"/>
      </dsp:txXfrm>
    </dsp:sp>
    <dsp:sp modelId="{84D84C8F-FD38-423D-8390-C0AF90A9E2D3}">
      <dsp:nvSpPr>
        <dsp:cNvPr id="0" name=""/>
        <dsp:cNvSpPr/>
      </dsp:nvSpPr>
      <dsp:spPr>
        <a:xfrm>
          <a:off x="3254619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Grupos estables de Familias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por Etapa de Tratamiento</a:t>
          </a:r>
        </a:p>
      </dsp:txBody>
      <dsp:txXfrm>
        <a:off x="3254619" y="1222163"/>
        <a:ext cx="1720360" cy="860180"/>
      </dsp:txXfrm>
    </dsp:sp>
    <dsp:sp modelId="{49C27B95-E8D9-4300-8CC1-563754B001A1}">
      <dsp:nvSpPr>
        <dsp:cNvPr id="0" name=""/>
        <dsp:cNvSpPr/>
      </dsp:nvSpPr>
      <dsp:spPr>
        <a:xfrm>
          <a:off x="3254619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Otros niveles de intervención fliar: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Individual / vincular / multifamiliar</a:t>
          </a:r>
        </a:p>
      </dsp:txBody>
      <dsp:txXfrm>
        <a:off x="3254619" y="2443619"/>
        <a:ext cx="1720360" cy="860180"/>
      </dsp:txXfrm>
    </dsp:sp>
    <dsp:sp modelId="{508D2A9E-1472-4621-8212-98CFDA50B291}">
      <dsp:nvSpPr>
        <dsp:cNvPr id="0" name=""/>
        <dsp:cNvSpPr/>
      </dsp:nvSpPr>
      <dsp:spPr>
        <a:xfrm>
          <a:off x="3684709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Red de apoyo Social</a:t>
          </a:r>
        </a:p>
      </dsp:txBody>
      <dsp:txXfrm>
        <a:off x="3684709" y="3665074"/>
        <a:ext cx="1720360" cy="86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D9BF-F106-45D3-8FF4-DD59328D93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9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282A-885E-47DE-AA1C-6AAD6D9987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3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AEEB-9694-4AEA-9C0F-5F497486C1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9F8D-0088-4D19-BAFC-858E98D283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3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50FDB-4FF6-4107-8CBC-947AC36302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7452-099D-42B2-B044-683D5109B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1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6485-8AE1-4707-99E4-E8B0E0ABDB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59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33B3A-1ABA-4D93-B769-8DE1B5EF3C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91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F05EA-9BB0-4CCC-BBDD-7445051775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17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ABEB5-6458-4F4C-B728-C48375E113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9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42DB-5468-438D-BF51-433A22EE81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77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E9CD0-444F-4367-B707-62F311F065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36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2C4D736-1617-49C1-8204-71DF20B652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7172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49947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3084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/>
        </p:nvGraphicFramePr>
        <p:xfrm>
          <a:off x="457200" y="1711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85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3375"/>
            <a:ext cx="178593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4108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/>
        </p:nvGraphicFramePr>
        <p:xfrm>
          <a:off x="457200" y="1711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3375"/>
            <a:ext cx="178593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5132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/>
        </p:nvGraphicFramePr>
        <p:xfrm>
          <a:off x="457200" y="1711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33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3375"/>
            <a:ext cx="178593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14339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20713"/>
            <a:ext cx="855821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8196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6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7788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9220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951413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10244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6858000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7788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11268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61388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7788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12292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836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7788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13316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207000"/>
            <a:ext cx="9144001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14363"/>
            <a:ext cx="5713413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6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/>
        </p:nvGraphicFramePr>
        <p:xfrm>
          <a:off x="431800" y="1728788"/>
          <a:ext cx="8027988" cy="436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6" name="AutoShape 50"/>
          <p:cNvSpPr>
            <a:spLocks noChangeArrowheads="1"/>
          </p:cNvSpPr>
          <p:nvPr/>
        </p:nvSpPr>
        <p:spPr bwMode="auto">
          <a:xfrm>
            <a:off x="6877050" y="4005263"/>
            <a:ext cx="1871663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>
                <a:latin typeface="Arial Narrow" pitchFamily="34" charset="0"/>
              </a:rPr>
              <a:t>PROGRAMA DE</a:t>
            </a:r>
          </a:p>
          <a:p>
            <a:pPr eaLnBrk="1" hangingPunct="1"/>
            <a:r>
              <a:rPr lang="es-ES" altLang="es-ES" b="1">
                <a:latin typeface="Arial Narrow" pitchFamily="34" charset="0"/>
              </a:rPr>
              <a:t>APOYO FAMILIAR</a:t>
            </a:r>
          </a:p>
        </p:txBody>
      </p:sp>
      <p:cxnSp>
        <p:nvCxnSpPr>
          <p:cNvPr id="1037" name="AutoShape 51"/>
          <p:cNvCxnSpPr>
            <a:cxnSpLocks noChangeShapeType="1"/>
            <a:endCxn id="1036" idx="0"/>
          </p:cNvCxnSpPr>
          <p:nvPr/>
        </p:nvCxnSpPr>
        <p:spPr bwMode="auto">
          <a:xfrm>
            <a:off x="5249863" y="2125663"/>
            <a:ext cx="2563812" cy="1879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8" name="AutoShape 52"/>
          <p:cNvCxnSpPr>
            <a:cxnSpLocks noChangeShapeType="1"/>
            <a:endCxn id="1036" idx="0"/>
          </p:cNvCxnSpPr>
          <p:nvPr/>
        </p:nvCxnSpPr>
        <p:spPr bwMode="auto">
          <a:xfrm>
            <a:off x="6364288" y="3316288"/>
            <a:ext cx="1449387" cy="688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9" name="AutoShape 54"/>
          <p:cNvCxnSpPr>
            <a:cxnSpLocks noChangeShapeType="1"/>
            <a:endCxn id="1036" idx="1"/>
          </p:cNvCxnSpPr>
          <p:nvPr/>
        </p:nvCxnSpPr>
        <p:spPr bwMode="auto">
          <a:xfrm flipV="1">
            <a:off x="6364288" y="4365625"/>
            <a:ext cx="512762" cy="141288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0" name="AutoShape 55"/>
          <p:cNvCxnSpPr>
            <a:cxnSpLocks noChangeShapeType="1"/>
            <a:endCxn id="1036" idx="2"/>
          </p:cNvCxnSpPr>
          <p:nvPr/>
        </p:nvCxnSpPr>
        <p:spPr bwMode="auto">
          <a:xfrm flipV="1">
            <a:off x="6364288" y="4725988"/>
            <a:ext cx="1449387" cy="969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41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3375"/>
            <a:ext cx="178593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altLang="es-ES" smtClean="0"/>
          </a:p>
        </p:txBody>
      </p:sp>
      <p:pic>
        <p:nvPicPr>
          <p:cNvPr id="2060" name="Picture 4" descr="business_ppt_background-1204x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/>
        </p:nvGraphicFramePr>
        <p:xfrm>
          <a:off x="457200" y="1711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61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3375"/>
            <a:ext cx="178593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Presentación en pantalla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2016-09-06T14:29:56Z</dcterms:created>
  <dcterms:modified xsi:type="dcterms:W3CDTF">2016-09-06T14:30:09Z</dcterms:modified>
</cp:coreProperties>
</file>